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nva Sans" panose="020B0604020202020204" charset="0"/>
      <p:regular r:id="rId23"/>
    </p:embeddedFont>
    <p:embeddedFont>
      <p:font typeface="Canva Sans Bold" panose="020B0604020202020204" charset="0"/>
      <p:regular r:id="rId24"/>
    </p:embeddedFont>
    <p:embeddedFont>
      <p:font typeface="Canva Sans Bold Italics" panose="020B0604020202020204" charset="0"/>
      <p:regular r:id="rId25"/>
    </p:embeddedFont>
    <p:embeddedFont>
      <p:font typeface="Impact" panose="020B0806030902050204" pitchFamily="34" charset="0"/>
      <p:regular r:id="rId26"/>
    </p:embeddedFont>
    <p:embeddedFont>
      <p:font typeface="Imperfect" panose="020B0604020202020204" charset="-52"/>
      <p:regular r:id="rId27"/>
    </p:embeddedFont>
    <p:embeddedFont>
      <p:font typeface="Sifonn" panose="020B0604020202020204" charset="0"/>
      <p:regular r:id="rId28"/>
    </p:embeddedFont>
    <p:embeddedFont>
      <p:font typeface="Sigher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gif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2325523"/>
            <a:ext cx="18288000" cy="12612523"/>
          </a:xfrm>
          <a:custGeom>
            <a:avLst/>
            <a:gdLst/>
            <a:ahLst/>
            <a:cxnLst/>
            <a:rect l="l" t="t" r="r" b="b"/>
            <a:pathLst>
              <a:path w="18288000" h="12612523">
                <a:moveTo>
                  <a:pt x="0" y="0"/>
                </a:moveTo>
                <a:lnTo>
                  <a:pt x="18288000" y="0"/>
                </a:lnTo>
                <a:lnTo>
                  <a:pt x="18288000" y="12612523"/>
                </a:lnTo>
                <a:lnTo>
                  <a:pt x="0" y="126125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2499" b="-2249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48627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0" y="1006103"/>
            <a:ext cx="18287996" cy="58404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717"/>
              </a:lnSpc>
              <a:spcBef>
                <a:spcPct val="0"/>
              </a:spcBef>
            </a:pPr>
            <a:r>
              <a:rPr lang="en-US" sz="36227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SAILINK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49611" y="6332431"/>
            <a:ext cx="8544588" cy="1092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10"/>
              </a:lnSpc>
            </a:pPr>
            <a:r>
              <a:rPr lang="en-US" sz="6364">
                <a:solidFill>
                  <a:srgbClr val="FFFFFF"/>
                </a:solidFill>
                <a:latin typeface="Imperfect"/>
                <a:ea typeface="Imperfect"/>
                <a:cs typeface="Imperfect"/>
                <a:sym typeface="Imperfect"/>
              </a:rPr>
              <a:t>Bridging hearts acress the waves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21081" y="7983827"/>
            <a:ext cx="4875213" cy="1889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M.P. Wickramarathne </a:t>
            </a:r>
          </a:p>
          <a:p>
            <a:pPr algn="just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S.D.T. Perera</a:t>
            </a:r>
          </a:p>
          <a:p>
            <a:pPr algn="just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N.P.S.S. Rupasinghe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802834" y="432786"/>
            <a:ext cx="4682332" cy="1259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60"/>
              </a:lnSpc>
              <a:spcBef>
                <a:spcPct val="0"/>
              </a:spcBef>
            </a:pPr>
            <a:r>
              <a:rPr lang="en-US" sz="7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ComFix’24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85353" y="3286595"/>
            <a:ext cx="10519805" cy="6487213"/>
          </a:xfrm>
          <a:custGeom>
            <a:avLst/>
            <a:gdLst/>
            <a:ahLst/>
            <a:cxnLst/>
            <a:rect l="l" t="t" r="r" b="b"/>
            <a:pathLst>
              <a:path w="10519805" h="6487213">
                <a:moveTo>
                  <a:pt x="0" y="0"/>
                </a:moveTo>
                <a:lnTo>
                  <a:pt x="10519804" y="0"/>
                </a:lnTo>
                <a:lnTo>
                  <a:pt x="10519804" y="6487213"/>
                </a:lnTo>
                <a:lnTo>
                  <a:pt x="0" y="64872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887830" y="1819421"/>
            <a:ext cx="1649592" cy="1462436"/>
          </a:xfrm>
          <a:custGeom>
            <a:avLst/>
            <a:gdLst/>
            <a:ahLst/>
            <a:cxnLst/>
            <a:rect l="l" t="t" r="r" b="b"/>
            <a:pathLst>
              <a:path w="1649592" h="1462436">
                <a:moveTo>
                  <a:pt x="0" y="0"/>
                </a:moveTo>
                <a:lnTo>
                  <a:pt x="1649592" y="0"/>
                </a:lnTo>
                <a:lnTo>
                  <a:pt x="1649592" y="1462436"/>
                </a:lnTo>
                <a:lnTo>
                  <a:pt x="0" y="1462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2797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922001" y="2648955"/>
            <a:ext cx="1715662" cy="632902"/>
          </a:xfrm>
          <a:custGeom>
            <a:avLst/>
            <a:gdLst/>
            <a:ahLst/>
            <a:cxnLst/>
            <a:rect l="l" t="t" r="r" b="b"/>
            <a:pathLst>
              <a:path w="1715662" h="632902">
                <a:moveTo>
                  <a:pt x="0" y="0"/>
                </a:moveTo>
                <a:lnTo>
                  <a:pt x="1715662" y="0"/>
                </a:lnTo>
                <a:lnTo>
                  <a:pt x="1715662" y="632902"/>
                </a:lnTo>
                <a:lnTo>
                  <a:pt x="0" y="6329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573419" y="2138185"/>
            <a:ext cx="1143672" cy="1143672"/>
          </a:xfrm>
          <a:custGeom>
            <a:avLst/>
            <a:gdLst/>
            <a:ahLst/>
            <a:cxnLst/>
            <a:rect l="l" t="t" r="r" b="b"/>
            <a:pathLst>
              <a:path w="1143672" h="1143672">
                <a:moveTo>
                  <a:pt x="0" y="0"/>
                </a:moveTo>
                <a:lnTo>
                  <a:pt x="1143672" y="0"/>
                </a:lnTo>
                <a:lnTo>
                  <a:pt x="1143672" y="1143672"/>
                </a:lnTo>
                <a:lnTo>
                  <a:pt x="0" y="11436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355349" y="838200"/>
            <a:ext cx="5579811" cy="1133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01"/>
              </a:lnSpc>
            </a:pPr>
            <a:r>
              <a:rPr lang="en-US" sz="664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Call Initiation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8679493"/>
            <a:ext cx="18288000" cy="1607507"/>
            <a:chOff x="0" y="0"/>
            <a:chExt cx="24384000" cy="2143343"/>
          </a:xfrm>
        </p:grpSpPr>
        <p:sp>
          <p:nvSpPr>
            <p:cNvPr id="8" name="Freeform 8"/>
            <p:cNvSpPr/>
            <p:nvPr/>
          </p:nvSpPr>
          <p:spPr>
            <a:xfrm>
              <a:off x="22754459" y="0"/>
              <a:ext cx="1351378" cy="1543485"/>
            </a:xfrm>
            <a:custGeom>
              <a:avLst/>
              <a:gdLst/>
              <a:ahLst/>
              <a:cxnLst/>
              <a:rect l="l" t="t" r="r" b="b"/>
              <a:pathLst>
                <a:path w="1351378" h="1543485">
                  <a:moveTo>
                    <a:pt x="0" y="0"/>
                  </a:moveTo>
                  <a:lnTo>
                    <a:pt x="1351378" y="0"/>
                  </a:lnTo>
                  <a:lnTo>
                    <a:pt x="1351378" y="1543485"/>
                  </a:lnTo>
                  <a:lnTo>
                    <a:pt x="0" y="1543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grpSp>
          <p:nvGrpSpPr>
            <p:cNvPr id="9" name="Group 9"/>
            <p:cNvGrpSpPr/>
            <p:nvPr/>
          </p:nvGrpSpPr>
          <p:grpSpPr>
            <a:xfrm>
              <a:off x="0" y="1670300"/>
              <a:ext cx="7099684" cy="473043"/>
              <a:chOff x="0" y="0"/>
              <a:chExt cx="1402407" cy="9344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402407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1402407" h="93441">
                    <a:moveTo>
                      <a:pt x="0" y="0"/>
                    </a:moveTo>
                    <a:lnTo>
                      <a:pt x="1402407" y="0"/>
                    </a:lnTo>
                    <a:lnTo>
                      <a:pt x="1402407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solidFill>
                <a:srgbClr val="3E689C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1402407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7099684" y="1670300"/>
              <a:ext cx="17284316" cy="473043"/>
              <a:chOff x="0" y="0"/>
              <a:chExt cx="3414186" cy="93441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3414186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3414186" h="93441">
                    <a:moveTo>
                      <a:pt x="0" y="0"/>
                    </a:moveTo>
                    <a:lnTo>
                      <a:pt x="3414186" y="0"/>
                    </a:lnTo>
                    <a:lnTo>
                      <a:pt x="3414186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E689C">
                      <a:alpha val="100000"/>
                    </a:srgbClr>
                  </a:gs>
                  <a:gs pos="50000">
                    <a:srgbClr val="7E9DFE">
                      <a:alpha val="100000"/>
                    </a:srgbClr>
                  </a:gs>
                  <a:gs pos="100000">
                    <a:srgbClr val="73E8F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3414186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74160" y="2640227"/>
            <a:ext cx="7262694" cy="6265598"/>
          </a:xfrm>
          <a:custGeom>
            <a:avLst/>
            <a:gdLst/>
            <a:ahLst/>
            <a:cxnLst/>
            <a:rect l="l" t="t" r="r" b="b"/>
            <a:pathLst>
              <a:path w="7262694" h="6265598">
                <a:moveTo>
                  <a:pt x="0" y="0"/>
                </a:moveTo>
                <a:lnTo>
                  <a:pt x="7262695" y="0"/>
                </a:lnTo>
                <a:lnTo>
                  <a:pt x="7262695" y="6265598"/>
                </a:lnTo>
                <a:lnTo>
                  <a:pt x="0" y="62655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662693" y="666834"/>
            <a:ext cx="11462148" cy="1144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Dual-Tone Multi-Frequency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765085" y="3305632"/>
            <a:ext cx="6499220" cy="1287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8" lvl="1" indent="-399414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Built on top of existing standards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765085" y="4712087"/>
            <a:ext cx="6499220" cy="62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8" lvl="1" indent="-399414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Minimal interference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765085" y="5560838"/>
            <a:ext cx="6499220" cy="62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8" lvl="1" indent="-399414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Exclusion of Vocal Range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65085" y="6409589"/>
            <a:ext cx="6499220" cy="1287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8" lvl="1" indent="-399414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Ease of generation and detection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65085" y="7820560"/>
            <a:ext cx="6499220" cy="62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8" lvl="1" indent="-399414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Avoidance of Harmonics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0" y="8679493"/>
            <a:ext cx="18288000" cy="1607507"/>
            <a:chOff x="0" y="0"/>
            <a:chExt cx="24384000" cy="2143343"/>
          </a:xfrm>
        </p:grpSpPr>
        <p:sp>
          <p:nvSpPr>
            <p:cNvPr id="10" name="Freeform 10"/>
            <p:cNvSpPr/>
            <p:nvPr/>
          </p:nvSpPr>
          <p:spPr>
            <a:xfrm>
              <a:off x="22754459" y="0"/>
              <a:ext cx="1351378" cy="1543485"/>
            </a:xfrm>
            <a:custGeom>
              <a:avLst/>
              <a:gdLst/>
              <a:ahLst/>
              <a:cxnLst/>
              <a:rect l="l" t="t" r="r" b="b"/>
              <a:pathLst>
                <a:path w="1351378" h="1543485">
                  <a:moveTo>
                    <a:pt x="0" y="0"/>
                  </a:moveTo>
                  <a:lnTo>
                    <a:pt x="1351378" y="0"/>
                  </a:lnTo>
                  <a:lnTo>
                    <a:pt x="1351378" y="1543485"/>
                  </a:lnTo>
                  <a:lnTo>
                    <a:pt x="0" y="1543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grpSp>
          <p:nvGrpSpPr>
            <p:cNvPr id="11" name="Group 11"/>
            <p:cNvGrpSpPr/>
            <p:nvPr/>
          </p:nvGrpSpPr>
          <p:grpSpPr>
            <a:xfrm>
              <a:off x="0" y="1670300"/>
              <a:ext cx="7099684" cy="473043"/>
              <a:chOff x="0" y="0"/>
              <a:chExt cx="1402407" cy="93441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402407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1402407" h="93441">
                    <a:moveTo>
                      <a:pt x="0" y="0"/>
                    </a:moveTo>
                    <a:lnTo>
                      <a:pt x="1402407" y="0"/>
                    </a:lnTo>
                    <a:lnTo>
                      <a:pt x="1402407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solidFill>
                <a:srgbClr val="3E689C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1402407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7099684" y="1670300"/>
              <a:ext cx="17284316" cy="473043"/>
              <a:chOff x="0" y="0"/>
              <a:chExt cx="3414186" cy="93441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3414186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3414186" h="93441">
                    <a:moveTo>
                      <a:pt x="0" y="0"/>
                    </a:moveTo>
                    <a:lnTo>
                      <a:pt x="3414186" y="0"/>
                    </a:lnTo>
                    <a:lnTo>
                      <a:pt x="3414186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E689C">
                      <a:alpha val="100000"/>
                    </a:srgbClr>
                  </a:gs>
                  <a:gs pos="50000">
                    <a:srgbClr val="7E9DFE">
                      <a:alpha val="100000"/>
                    </a:srgbClr>
                  </a:gs>
                  <a:gs pos="100000">
                    <a:srgbClr val="73E8F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38100"/>
                <a:ext cx="3414186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26884" y="4044307"/>
            <a:ext cx="4365453" cy="1543050"/>
            <a:chOff x="0" y="0"/>
            <a:chExt cx="1149749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49749" cy="406400"/>
            </a:xfrm>
            <a:custGeom>
              <a:avLst/>
              <a:gdLst/>
              <a:ahLst/>
              <a:cxnLst/>
              <a:rect l="l" t="t" r="r" b="b"/>
              <a:pathLst>
                <a:path w="1149749" h="406400">
                  <a:moveTo>
                    <a:pt x="574874" y="0"/>
                  </a:moveTo>
                  <a:cubicBezTo>
                    <a:pt x="257380" y="0"/>
                    <a:pt x="0" y="90976"/>
                    <a:pt x="0" y="203200"/>
                  </a:cubicBezTo>
                  <a:cubicBezTo>
                    <a:pt x="0" y="315424"/>
                    <a:pt x="257380" y="406400"/>
                    <a:pt x="574874" y="406400"/>
                  </a:cubicBezTo>
                  <a:cubicBezTo>
                    <a:pt x="892369" y="406400"/>
                    <a:pt x="1149749" y="315424"/>
                    <a:pt x="1149749" y="203200"/>
                  </a:cubicBezTo>
                  <a:cubicBezTo>
                    <a:pt x="1149749" y="90976"/>
                    <a:pt x="892369" y="0"/>
                    <a:pt x="574874" y="0"/>
                  </a:cubicBezTo>
                  <a:close/>
                </a:path>
              </a:pathLst>
            </a:custGeom>
            <a:solidFill>
              <a:srgbClr val="0367C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07789" y="-19050"/>
              <a:ext cx="934171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Acknowledgement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660937" y="4044307"/>
            <a:ext cx="4365453" cy="1543050"/>
            <a:chOff x="0" y="0"/>
            <a:chExt cx="1149749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9749" cy="406400"/>
            </a:xfrm>
            <a:custGeom>
              <a:avLst/>
              <a:gdLst/>
              <a:ahLst/>
              <a:cxnLst/>
              <a:rect l="l" t="t" r="r" b="b"/>
              <a:pathLst>
                <a:path w="1149749" h="406400">
                  <a:moveTo>
                    <a:pt x="574874" y="0"/>
                  </a:moveTo>
                  <a:cubicBezTo>
                    <a:pt x="257380" y="0"/>
                    <a:pt x="0" y="90976"/>
                    <a:pt x="0" y="203200"/>
                  </a:cubicBezTo>
                  <a:cubicBezTo>
                    <a:pt x="0" y="315424"/>
                    <a:pt x="257380" y="406400"/>
                    <a:pt x="574874" y="406400"/>
                  </a:cubicBezTo>
                  <a:cubicBezTo>
                    <a:pt x="892369" y="406400"/>
                    <a:pt x="1149749" y="315424"/>
                    <a:pt x="1149749" y="203200"/>
                  </a:cubicBezTo>
                  <a:cubicBezTo>
                    <a:pt x="1149749" y="90976"/>
                    <a:pt x="892369" y="0"/>
                    <a:pt x="574874" y="0"/>
                  </a:cubicBezTo>
                  <a:close/>
                </a:path>
              </a:pathLst>
            </a:custGeom>
            <a:solidFill>
              <a:srgbClr val="0367C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07789" y="-19050"/>
              <a:ext cx="934171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Checksum Verification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961274" y="5728353"/>
            <a:ext cx="4365453" cy="1543050"/>
            <a:chOff x="0" y="0"/>
            <a:chExt cx="1149749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49749" cy="406400"/>
            </a:xfrm>
            <a:custGeom>
              <a:avLst/>
              <a:gdLst/>
              <a:ahLst/>
              <a:cxnLst/>
              <a:rect l="l" t="t" r="r" b="b"/>
              <a:pathLst>
                <a:path w="1149749" h="406400">
                  <a:moveTo>
                    <a:pt x="574874" y="0"/>
                  </a:moveTo>
                  <a:cubicBezTo>
                    <a:pt x="257380" y="0"/>
                    <a:pt x="0" y="90976"/>
                    <a:pt x="0" y="203200"/>
                  </a:cubicBezTo>
                  <a:cubicBezTo>
                    <a:pt x="0" y="315424"/>
                    <a:pt x="257380" y="406400"/>
                    <a:pt x="574874" y="406400"/>
                  </a:cubicBezTo>
                  <a:cubicBezTo>
                    <a:pt x="892369" y="406400"/>
                    <a:pt x="1149749" y="315424"/>
                    <a:pt x="1149749" y="203200"/>
                  </a:cubicBezTo>
                  <a:cubicBezTo>
                    <a:pt x="1149749" y="90976"/>
                    <a:pt x="892369" y="0"/>
                    <a:pt x="574874" y="0"/>
                  </a:cubicBezTo>
                  <a:close/>
                </a:path>
              </a:pathLst>
            </a:custGeom>
            <a:solidFill>
              <a:srgbClr val="0367C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07789" y="-19050"/>
              <a:ext cx="934171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Retransmission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660937" y="7715250"/>
            <a:ext cx="4365453" cy="1543050"/>
            <a:chOff x="0" y="0"/>
            <a:chExt cx="1149749" cy="406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49749" cy="406400"/>
            </a:xfrm>
            <a:custGeom>
              <a:avLst/>
              <a:gdLst/>
              <a:ahLst/>
              <a:cxnLst/>
              <a:rect l="l" t="t" r="r" b="b"/>
              <a:pathLst>
                <a:path w="1149749" h="406400">
                  <a:moveTo>
                    <a:pt x="574874" y="0"/>
                  </a:moveTo>
                  <a:cubicBezTo>
                    <a:pt x="257380" y="0"/>
                    <a:pt x="0" y="90976"/>
                    <a:pt x="0" y="203200"/>
                  </a:cubicBezTo>
                  <a:cubicBezTo>
                    <a:pt x="0" y="315424"/>
                    <a:pt x="257380" y="406400"/>
                    <a:pt x="574874" y="406400"/>
                  </a:cubicBezTo>
                  <a:cubicBezTo>
                    <a:pt x="892369" y="406400"/>
                    <a:pt x="1149749" y="315424"/>
                    <a:pt x="1149749" y="203200"/>
                  </a:cubicBezTo>
                  <a:cubicBezTo>
                    <a:pt x="1149749" y="90976"/>
                    <a:pt x="892369" y="0"/>
                    <a:pt x="574874" y="0"/>
                  </a:cubicBezTo>
                  <a:close/>
                </a:path>
              </a:pathLst>
            </a:custGeom>
            <a:solidFill>
              <a:srgbClr val="0367C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107789" y="-19050"/>
              <a:ext cx="934171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Timeouts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326884" y="7715250"/>
            <a:ext cx="4365453" cy="1543050"/>
            <a:chOff x="0" y="0"/>
            <a:chExt cx="1149749" cy="4064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49749" cy="406400"/>
            </a:xfrm>
            <a:custGeom>
              <a:avLst/>
              <a:gdLst/>
              <a:ahLst/>
              <a:cxnLst/>
              <a:rect l="l" t="t" r="r" b="b"/>
              <a:pathLst>
                <a:path w="1149749" h="406400">
                  <a:moveTo>
                    <a:pt x="574874" y="0"/>
                  </a:moveTo>
                  <a:cubicBezTo>
                    <a:pt x="257380" y="0"/>
                    <a:pt x="0" y="90976"/>
                    <a:pt x="0" y="203200"/>
                  </a:cubicBezTo>
                  <a:cubicBezTo>
                    <a:pt x="0" y="315424"/>
                    <a:pt x="257380" y="406400"/>
                    <a:pt x="574874" y="406400"/>
                  </a:cubicBezTo>
                  <a:cubicBezTo>
                    <a:pt x="892369" y="406400"/>
                    <a:pt x="1149749" y="315424"/>
                    <a:pt x="1149749" y="203200"/>
                  </a:cubicBezTo>
                  <a:cubicBezTo>
                    <a:pt x="1149749" y="90976"/>
                    <a:pt x="892369" y="0"/>
                    <a:pt x="574874" y="0"/>
                  </a:cubicBezTo>
                  <a:close/>
                </a:path>
              </a:pathLst>
            </a:custGeom>
            <a:solidFill>
              <a:srgbClr val="0367C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07789" y="-19050"/>
              <a:ext cx="934171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Arbitration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082805" y="784326"/>
            <a:ext cx="12122389" cy="2334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sz="6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Features and Characteristics </a:t>
            </a:r>
          </a:p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of SAILINK Protocol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0" y="8679493"/>
            <a:ext cx="18288000" cy="1607507"/>
            <a:chOff x="0" y="0"/>
            <a:chExt cx="24384000" cy="2143343"/>
          </a:xfrm>
        </p:grpSpPr>
        <p:sp>
          <p:nvSpPr>
            <p:cNvPr id="19" name="Freeform 19"/>
            <p:cNvSpPr/>
            <p:nvPr/>
          </p:nvSpPr>
          <p:spPr>
            <a:xfrm>
              <a:off x="22754459" y="0"/>
              <a:ext cx="1351378" cy="1543485"/>
            </a:xfrm>
            <a:custGeom>
              <a:avLst/>
              <a:gdLst/>
              <a:ahLst/>
              <a:cxnLst/>
              <a:rect l="l" t="t" r="r" b="b"/>
              <a:pathLst>
                <a:path w="1351378" h="1543485">
                  <a:moveTo>
                    <a:pt x="0" y="0"/>
                  </a:moveTo>
                  <a:lnTo>
                    <a:pt x="1351378" y="0"/>
                  </a:lnTo>
                  <a:lnTo>
                    <a:pt x="1351378" y="1543485"/>
                  </a:lnTo>
                  <a:lnTo>
                    <a:pt x="0" y="1543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grpSp>
          <p:nvGrpSpPr>
            <p:cNvPr id="20" name="Group 20"/>
            <p:cNvGrpSpPr/>
            <p:nvPr/>
          </p:nvGrpSpPr>
          <p:grpSpPr>
            <a:xfrm>
              <a:off x="0" y="1670300"/>
              <a:ext cx="7099684" cy="473043"/>
              <a:chOff x="0" y="0"/>
              <a:chExt cx="1402407" cy="93441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402407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1402407" h="93441">
                    <a:moveTo>
                      <a:pt x="0" y="0"/>
                    </a:moveTo>
                    <a:lnTo>
                      <a:pt x="1402407" y="0"/>
                    </a:lnTo>
                    <a:lnTo>
                      <a:pt x="1402407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solidFill>
                <a:srgbClr val="3E689C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38100"/>
                <a:ext cx="1402407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>
              <a:off x="7099684" y="1670300"/>
              <a:ext cx="17284316" cy="473043"/>
              <a:chOff x="0" y="0"/>
              <a:chExt cx="3414186" cy="93441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3414186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3414186" h="93441">
                    <a:moveTo>
                      <a:pt x="0" y="0"/>
                    </a:moveTo>
                    <a:lnTo>
                      <a:pt x="3414186" y="0"/>
                    </a:lnTo>
                    <a:lnTo>
                      <a:pt x="3414186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E689C">
                      <a:alpha val="100000"/>
                    </a:srgbClr>
                  </a:gs>
                  <a:gs pos="50000">
                    <a:srgbClr val="7E9DFE">
                      <a:alpha val="100000"/>
                    </a:srgbClr>
                  </a:gs>
                  <a:gs pos="100000">
                    <a:srgbClr val="73E8F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38100"/>
                <a:ext cx="3414186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3315335"/>
            <a:ext cx="16573500" cy="43894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340858" lvl="1" indent="-670429">
              <a:lnSpc>
                <a:spcPts val="8694"/>
              </a:lnSpc>
              <a:buFont typeface="Arial"/>
              <a:buChar char="•"/>
            </a:pPr>
            <a:r>
              <a:rPr lang="en-US" sz="621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Compatible with existing infrastructure</a:t>
            </a:r>
          </a:p>
          <a:p>
            <a:pPr marL="1340858" lvl="1" indent="-670429" algn="just">
              <a:lnSpc>
                <a:spcPts val="8694"/>
              </a:lnSpc>
              <a:buFont typeface="Arial"/>
              <a:buChar char="•"/>
            </a:pPr>
            <a:r>
              <a:rPr lang="en-US" sz="621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Simple</a:t>
            </a:r>
          </a:p>
          <a:p>
            <a:pPr marL="1340858" lvl="1" indent="-670429" algn="just">
              <a:lnSpc>
                <a:spcPts val="8694"/>
              </a:lnSpc>
              <a:buFont typeface="Arial"/>
              <a:buChar char="•"/>
            </a:pPr>
            <a:r>
              <a:rPr lang="en-US" sz="621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Robust</a:t>
            </a:r>
          </a:p>
          <a:p>
            <a:pPr algn="just">
              <a:lnSpc>
                <a:spcPts val="8694"/>
              </a:lnSpc>
            </a:pPr>
            <a:endParaRPr lang="en-US" sz="6210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790575"/>
            <a:ext cx="6690742" cy="2047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99"/>
              </a:lnSpc>
            </a:pPr>
            <a:r>
              <a:rPr lang="en-US" sz="11928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feasibility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8679493"/>
            <a:ext cx="18288000" cy="1607507"/>
            <a:chOff x="0" y="0"/>
            <a:chExt cx="24384000" cy="2143343"/>
          </a:xfrm>
        </p:grpSpPr>
        <p:sp>
          <p:nvSpPr>
            <p:cNvPr id="5" name="Freeform 5"/>
            <p:cNvSpPr/>
            <p:nvPr/>
          </p:nvSpPr>
          <p:spPr>
            <a:xfrm>
              <a:off x="22754459" y="0"/>
              <a:ext cx="1351378" cy="1543485"/>
            </a:xfrm>
            <a:custGeom>
              <a:avLst/>
              <a:gdLst/>
              <a:ahLst/>
              <a:cxnLst/>
              <a:rect l="l" t="t" r="r" b="b"/>
              <a:pathLst>
                <a:path w="1351378" h="1543485">
                  <a:moveTo>
                    <a:pt x="0" y="0"/>
                  </a:moveTo>
                  <a:lnTo>
                    <a:pt x="1351378" y="0"/>
                  </a:lnTo>
                  <a:lnTo>
                    <a:pt x="1351378" y="1543485"/>
                  </a:lnTo>
                  <a:lnTo>
                    <a:pt x="0" y="1543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grpSp>
          <p:nvGrpSpPr>
            <p:cNvPr id="6" name="Group 6"/>
            <p:cNvGrpSpPr/>
            <p:nvPr/>
          </p:nvGrpSpPr>
          <p:grpSpPr>
            <a:xfrm>
              <a:off x="0" y="1670300"/>
              <a:ext cx="7099684" cy="473043"/>
              <a:chOff x="0" y="0"/>
              <a:chExt cx="1402407" cy="93441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402407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1402407" h="93441">
                    <a:moveTo>
                      <a:pt x="0" y="0"/>
                    </a:moveTo>
                    <a:lnTo>
                      <a:pt x="1402407" y="0"/>
                    </a:lnTo>
                    <a:lnTo>
                      <a:pt x="1402407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solidFill>
                <a:srgbClr val="3E689C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1402407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7099684" y="1670300"/>
              <a:ext cx="17284316" cy="473043"/>
              <a:chOff x="0" y="0"/>
              <a:chExt cx="3414186" cy="9344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3414186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3414186" h="93441">
                    <a:moveTo>
                      <a:pt x="0" y="0"/>
                    </a:moveTo>
                    <a:lnTo>
                      <a:pt x="3414186" y="0"/>
                    </a:lnTo>
                    <a:lnTo>
                      <a:pt x="3414186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E689C">
                      <a:alpha val="100000"/>
                    </a:srgbClr>
                  </a:gs>
                  <a:gs pos="50000">
                    <a:srgbClr val="7E9DFE">
                      <a:alpha val="100000"/>
                    </a:srgbClr>
                  </a:gs>
                  <a:gs pos="100000">
                    <a:srgbClr val="73E8F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3414186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790575"/>
            <a:ext cx="9105900" cy="16062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699"/>
              </a:lnSpc>
            </a:pPr>
            <a:r>
              <a:rPr lang="en-US" sz="11928" dirty="0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Challenges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082801"/>
            <a:ext cx="11257213" cy="62406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266126" lvl="1" indent="-633063" algn="l">
              <a:lnSpc>
                <a:spcPts val="8210"/>
              </a:lnSpc>
              <a:spcBef>
                <a:spcPct val="0"/>
              </a:spcBef>
              <a:buFont typeface="Arial"/>
              <a:buChar char="•"/>
            </a:pPr>
            <a:r>
              <a:rPr lang="en-US" sz="586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Half-duplex communication</a:t>
            </a:r>
          </a:p>
          <a:p>
            <a:pPr marL="1266126" lvl="1" indent="-633063" algn="l">
              <a:lnSpc>
                <a:spcPts val="8210"/>
              </a:lnSpc>
              <a:spcBef>
                <a:spcPct val="0"/>
              </a:spcBef>
              <a:buFont typeface="Arial"/>
              <a:buChar char="•"/>
            </a:pPr>
            <a:r>
              <a:rPr lang="en-US" sz="586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Low-quality voice</a:t>
            </a:r>
          </a:p>
          <a:p>
            <a:pPr marL="1266126" lvl="1" indent="-633063" algn="l">
              <a:lnSpc>
                <a:spcPts val="8210"/>
              </a:lnSpc>
              <a:spcBef>
                <a:spcPct val="0"/>
              </a:spcBef>
              <a:buFont typeface="Arial"/>
              <a:buChar char="•"/>
            </a:pPr>
            <a:r>
              <a:rPr lang="en-US" sz="586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Voice will be broadcast</a:t>
            </a:r>
          </a:p>
          <a:p>
            <a:pPr marL="1266126" lvl="1" indent="-633063" algn="l">
              <a:lnSpc>
                <a:spcPts val="8210"/>
              </a:lnSpc>
              <a:spcBef>
                <a:spcPct val="0"/>
              </a:spcBef>
              <a:buFont typeface="Arial"/>
              <a:buChar char="•"/>
            </a:pPr>
            <a:r>
              <a:rPr lang="en-US" sz="586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Manual tuning of the HF set</a:t>
            </a:r>
          </a:p>
          <a:p>
            <a:pPr marL="1266126" lvl="1" indent="-633063" algn="l">
              <a:lnSpc>
                <a:spcPts val="8210"/>
              </a:lnSpc>
              <a:spcBef>
                <a:spcPct val="0"/>
              </a:spcBef>
              <a:buFont typeface="Arial"/>
              <a:buChar char="•"/>
            </a:pPr>
            <a:r>
              <a:rPr lang="en-US" sz="586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Security concerns</a:t>
            </a:r>
          </a:p>
          <a:p>
            <a:pPr algn="l">
              <a:lnSpc>
                <a:spcPts val="8210"/>
              </a:lnSpc>
              <a:spcBef>
                <a:spcPct val="0"/>
              </a:spcBef>
            </a:pPr>
            <a:endParaRPr lang="en-US" sz="5864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0" y="8679493"/>
            <a:ext cx="18288000" cy="1607507"/>
            <a:chOff x="0" y="0"/>
            <a:chExt cx="24384000" cy="2143343"/>
          </a:xfrm>
        </p:grpSpPr>
        <p:sp>
          <p:nvSpPr>
            <p:cNvPr id="5" name="Freeform 5"/>
            <p:cNvSpPr/>
            <p:nvPr/>
          </p:nvSpPr>
          <p:spPr>
            <a:xfrm>
              <a:off x="22754459" y="0"/>
              <a:ext cx="1351378" cy="1543485"/>
            </a:xfrm>
            <a:custGeom>
              <a:avLst/>
              <a:gdLst/>
              <a:ahLst/>
              <a:cxnLst/>
              <a:rect l="l" t="t" r="r" b="b"/>
              <a:pathLst>
                <a:path w="1351378" h="1543485">
                  <a:moveTo>
                    <a:pt x="0" y="0"/>
                  </a:moveTo>
                  <a:lnTo>
                    <a:pt x="1351378" y="0"/>
                  </a:lnTo>
                  <a:lnTo>
                    <a:pt x="1351378" y="1543485"/>
                  </a:lnTo>
                  <a:lnTo>
                    <a:pt x="0" y="1543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grpSp>
          <p:nvGrpSpPr>
            <p:cNvPr id="6" name="Group 6"/>
            <p:cNvGrpSpPr/>
            <p:nvPr/>
          </p:nvGrpSpPr>
          <p:grpSpPr>
            <a:xfrm>
              <a:off x="0" y="1670300"/>
              <a:ext cx="7099684" cy="473043"/>
              <a:chOff x="0" y="0"/>
              <a:chExt cx="1402407" cy="93441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402407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1402407" h="93441">
                    <a:moveTo>
                      <a:pt x="0" y="0"/>
                    </a:moveTo>
                    <a:lnTo>
                      <a:pt x="1402407" y="0"/>
                    </a:lnTo>
                    <a:lnTo>
                      <a:pt x="1402407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solidFill>
                <a:srgbClr val="3E689C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1402407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7099684" y="1670300"/>
              <a:ext cx="17284316" cy="473043"/>
              <a:chOff x="0" y="0"/>
              <a:chExt cx="3414186" cy="9344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3414186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3414186" h="93441">
                    <a:moveTo>
                      <a:pt x="0" y="0"/>
                    </a:moveTo>
                    <a:lnTo>
                      <a:pt x="3414186" y="0"/>
                    </a:lnTo>
                    <a:lnTo>
                      <a:pt x="3414186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E689C">
                      <a:alpha val="100000"/>
                    </a:srgbClr>
                  </a:gs>
                  <a:gs pos="50000">
                    <a:srgbClr val="7E9DFE">
                      <a:alpha val="100000"/>
                    </a:srgbClr>
                  </a:gs>
                  <a:gs pos="100000">
                    <a:srgbClr val="73E8F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3414186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976526"/>
            <a:ext cx="11239500" cy="66199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335315" lvl="1" indent="-667657" algn="just">
              <a:lnSpc>
                <a:spcPts val="8658"/>
              </a:lnSpc>
              <a:buFont typeface="Arial"/>
              <a:buChar char="•"/>
            </a:pPr>
            <a:r>
              <a:rPr lang="en-US" sz="618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Digital Communication</a:t>
            </a:r>
          </a:p>
          <a:p>
            <a:pPr marL="1335315" lvl="1" indent="-667657" algn="just">
              <a:lnSpc>
                <a:spcPts val="8658"/>
              </a:lnSpc>
              <a:buFont typeface="Arial"/>
              <a:buChar char="•"/>
            </a:pPr>
            <a:r>
              <a:rPr lang="en-US" sz="618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Encryption</a:t>
            </a:r>
          </a:p>
          <a:p>
            <a:pPr marL="1335315" lvl="1" indent="-667657" algn="just">
              <a:lnSpc>
                <a:spcPts val="8658"/>
              </a:lnSpc>
              <a:buFont typeface="Arial"/>
              <a:buChar char="•"/>
            </a:pPr>
            <a:r>
              <a:rPr lang="en-US" sz="618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Noise Reduction</a:t>
            </a:r>
          </a:p>
          <a:p>
            <a:pPr marL="1335315" lvl="1" indent="-667657" algn="just">
              <a:lnSpc>
                <a:spcPts val="8658"/>
              </a:lnSpc>
              <a:buFont typeface="Arial"/>
              <a:buChar char="•"/>
            </a:pPr>
            <a:r>
              <a:rPr lang="en-US" sz="618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Channel Hopping</a:t>
            </a:r>
          </a:p>
          <a:p>
            <a:pPr marL="1335315" lvl="1" indent="-667657" algn="just">
              <a:lnSpc>
                <a:spcPts val="8658"/>
              </a:lnSpc>
              <a:buFont typeface="Arial"/>
              <a:buChar char="•"/>
            </a:pPr>
            <a:r>
              <a:rPr lang="en-US" sz="618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Auto-tuning HF Sets</a:t>
            </a:r>
          </a:p>
          <a:p>
            <a:pPr algn="just">
              <a:lnSpc>
                <a:spcPts val="8658"/>
              </a:lnSpc>
            </a:pPr>
            <a:endParaRPr lang="en-US" sz="6184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0" y="790575"/>
            <a:ext cx="10291606" cy="2047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99"/>
              </a:lnSpc>
            </a:pPr>
            <a:r>
              <a:rPr lang="en-US" sz="11928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What Next?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8679493"/>
            <a:ext cx="18288000" cy="1607507"/>
            <a:chOff x="0" y="0"/>
            <a:chExt cx="24384000" cy="2143343"/>
          </a:xfrm>
        </p:grpSpPr>
        <p:sp>
          <p:nvSpPr>
            <p:cNvPr id="5" name="Freeform 5"/>
            <p:cNvSpPr/>
            <p:nvPr/>
          </p:nvSpPr>
          <p:spPr>
            <a:xfrm>
              <a:off x="22754459" y="0"/>
              <a:ext cx="1351378" cy="1543485"/>
            </a:xfrm>
            <a:custGeom>
              <a:avLst/>
              <a:gdLst/>
              <a:ahLst/>
              <a:cxnLst/>
              <a:rect l="l" t="t" r="r" b="b"/>
              <a:pathLst>
                <a:path w="1351378" h="1543485">
                  <a:moveTo>
                    <a:pt x="0" y="0"/>
                  </a:moveTo>
                  <a:lnTo>
                    <a:pt x="1351378" y="0"/>
                  </a:lnTo>
                  <a:lnTo>
                    <a:pt x="1351378" y="1543485"/>
                  </a:lnTo>
                  <a:lnTo>
                    <a:pt x="0" y="1543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grpSp>
          <p:nvGrpSpPr>
            <p:cNvPr id="6" name="Group 6"/>
            <p:cNvGrpSpPr/>
            <p:nvPr/>
          </p:nvGrpSpPr>
          <p:grpSpPr>
            <a:xfrm>
              <a:off x="0" y="1670300"/>
              <a:ext cx="7099684" cy="473043"/>
              <a:chOff x="0" y="0"/>
              <a:chExt cx="1402407" cy="93441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402407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1402407" h="93441">
                    <a:moveTo>
                      <a:pt x="0" y="0"/>
                    </a:moveTo>
                    <a:lnTo>
                      <a:pt x="1402407" y="0"/>
                    </a:lnTo>
                    <a:lnTo>
                      <a:pt x="1402407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solidFill>
                <a:srgbClr val="3E689C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1402407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7099684" y="1670300"/>
              <a:ext cx="17284316" cy="473043"/>
              <a:chOff x="0" y="0"/>
              <a:chExt cx="3414186" cy="9344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3414186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3414186" h="93441">
                    <a:moveTo>
                      <a:pt x="0" y="0"/>
                    </a:moveTo>
                    <a:lnTo>
                      <a:pt x="3414186" y="0"/>
                    </a:lnTo>
                    <a:lnTo>
                      <a:pt x="3414186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E689C">
                      <a:alpha val="100000"/>
                    </a:srgbClr>
                  </a:gs>
                  <a:gs pos="50000">
                    <a:srgbClr val="7E9DFE">
                      <a:alpha val="100000"/>
                    </a:srgbClr>
                  </a:gs>
                  <a:gs pos="100000">
                    <a:srgbClr val="73E8F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3414186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519823"/>
            <a:ext cx="18288000" cy="12147418"/>
          </a:xfrm>
          <a:custGeom>
            <a:avLst/>
            <a:gdLst/>
            <a:ahLst/>
            <a:cxnLst/>
            <a:rect l="l" t="t" r="r" b="b"/>
            <a:pathLst>
              <a:path w="18288000" h="12147418">
                <a:moveTo>
                  <a:pt x="0" y="0"/>
                </a:moveTo>
                <a:lnTo>
                  <a:pt x="18288000" y="0"/>
                </a:lnTo>
                <a:lnTo>
                  <a:pt x="18288000" y="12147419"/>
                </a:lnTo>
                <a:lnTo>
                  <a:pt x="0" y="121474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275" b="-25275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717100" y="1555017"/>
            <a:ext cx="7103299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  <a:spcBef>
                <a:spcPct val="0"/>
              </a:spcBef>
            </a:pPr>
            <a:r>
              <a:rPr lang="en-US" sz="92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 !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2325523"/>
            <a:ext cx="18288000" cy="12612523"/>
          </a:xfrm>
          <a:custGeom>
            <a:avLst/>
            <a:gdLst/>
            <a:ahLst/>
            <a:cxnLst/>
            <a:rect l="l" t="t" r="r" b="b"/>
            <a:pathLst>
              <a:path w="18288000" h="12612523">
                <a:moveTo>
                  <a:pt x="0" y="0"/>
                </a:moveTo>
                <a:lnTo>
                  <a:pt x="18288000" y="0"/>
                </a:lnTo>
                <a:lnTo>
                  <a:pt x="18288000" y="12612523"/>
                </a:lnTo>
                <a:lnTo>
                  <a:pt x="0" y="126125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2499" b="-2249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48627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0" y="803191"/>
            <a:ext cx="18440399" cy="58404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717"/>
              </a:lnSpc>
              <a:spcBef>
                <a:spcPct val="0"/>
              </a:spcBef>
            </a:pPr>
            <a:r>
              <a:rPr lang="en-US" sz="36227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SAILINK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49611" y="6084393"/>
            <a:ext cx="8544588" cy="1092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10"/>
              </a:lnSpc>
            </a:pPr>
            <a:r>
              <a:rPr lang="en-US" sz="6364">
                <a:solidFill>
                  <a:srgbClr val="FFFFFF"/>
                </a:solidFill>
                <a:latin typeface="Imperfect"/>
                <a:ea typeface="Imperfect"/>
                <a:cs typeface="Imperfect"/>
                <a:sym typeface="Imperfect"/>
              </a:rPr>
              <a:t>Bridging hearts acress the waves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58213" y="0"/>
            <a:ext cx="19346213" cy="11315700"/>
          </a:xfrm>
          <a:custGeom>
            <a:avLst/>
            <a:gdLst/>
            <a:ahLst/>
            <a:cxnLst/>
            <a:rect l="l" t="t" r="r" b="b"/>
            <a:pathLst>
              <a:path w="19346213" h="11315700">
                <a:moveTo>
                  <a:pt x="0" y="0"/>
                </a:moveTo>
                <a:lnTo>
                  <a:pt x="19346213" y="0"/>
                </a:lnTo>
                <a:lnTo>
                  <a:pt x="19346213" y="11315700"/>
                </a:lnTo>
                <a:lnTo>
                  <a:pt x="0" y="113157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5483" b="-35483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58213" y="0"/>
            <a:ext cx="19346213" cy="11315700"/>
          </a:xfrm>
          <a:custGeom>
            <a:avLst/>
            <a:gdLst/>
            <a:ahLst/>
            <a:cxnLst/>
            <a:rect l="l" t="t" r="r" b="b"/>
            <a:pathLst>
              <a:path w="19346213" h="11315700">
                <a:moveTo>
                  <a:pt x="0" y="0"/>
                </a:moveTo>
                <a:lnTo>
                  <a:pt x="19346213" y="0"/>
                </a:lnTo>
                <a:lnTo>
                  <a:pt x="19346213" y="11315700"/>
                </a:lnTo>
                <a:lnTo>
                  <a:pt x="0" y="113157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5483" b="-3548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45525"/>
            <a:ext cx="16196667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අඹුදරු රැක ගන්න අපට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මාලු ලබා දෙන්න දෙවියනේ!!!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959294" y="0"/>
            <a:ext cx="15430500" cy="10287000"/>
          </a:xfrm>
          <a:custGeom>
            <a:avLst/>
            <a:gdLst/>
            <a:ahLst/>
            <a:cxnLst/>
            <a:rect l="l" t="t" r="r" b="b"/>
            <a:pathLst>
              <a:path w="15430500" h="10287000">
                <a:moveTo>
                  <a:pt x="0" y="0"/>
                </a:moveTo>
                <a:lnTo>
                  <a:pt x="15430500" y="0"/>
                </a:lnTo>
                <a:lnTo>
                  <a:pt x="154305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8172" y="0"/>
            <a:ext cx="9192172" cy="10287000"/>
          </a:xfrm>
          <a:custGeom>
            <a:avLst/>
            <a:gdLst/>
            <a:ahLst/>
            <a:cxnLst/>
            <a:rect l="l" t="t" r="r" b="b"/>
            <a:pathLst>
              <a:path w="9192172" h="10287000">
                <a:moveTo>
                  <a:pt x="0" y="0"/>
                </a:moveTo>
                <a:lnTo>
                  <a:pt x="9192172" y="0"/>
                </a:lnTo>
                <a:lnTo>
                  <a:pt x="919217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7493" r="-1994" b="-295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8186" y="2099256"/>
            <a:ext cx="7064180" cy="3585071"/>
          </a:xfrm>
          <a:custGeom>
            <a:avLst/>
            <a:gdLst/>
            <a:ahLst/>
            <a:cxnLst/>
            <a:rect l="l" t="t" r="r" b="b"/>
            <a:pathLst>
              <a:path w="7064180" h="3585071">
                <a:moveTo>
                  <a:pt x="0" y="0"/>
                </a:moveTo>
                <a:lnTo>
                  <a:pt x="7064180" y="0"/>
                </a:lnTo>
                <a:lnTo>
                  <a:pt x="7064180" y="3585071"/>
                </a:lnTo>
                <a:lnTo>
                  <a:pt x="0" y="35850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711018" y="2640083"/>
            <a:ext cx="3835318" cy="2503417"/>
          </a:xfrm>
          <a:custGeom>
            <a:avLst/>
            <a:gdLst/>
            <a:ahLst/>
            <a:cxnLst/>
            <a:rect l="l" t="t" r="r" b="b"/>
            <a:pathLst>
              <a:path w="3835318" h="2503417">
                <a:moveTo>
                  <a:pt x="0" y="0"/>
                </a:moveTo>
                <a:lnTo>
                  <a:pt x="3835318" y="0"/>
                </a:lnTo>
                <a:lnTo>
                  <a:pt x="3835318" y="2503417"/>
                </a:lnTo>
                <a:lnTo>
                  <a:pt x="0" y="2503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354988" y="2640083"/>
            <a:ext cx="4125305" cy="2332673"/>
          </a:xfrm>
          <a:custGeom>
            <a:avLst/>
            <a:gdLst/>
            <a:ahLst/>
            <a:cxnLst/>
            <a:rect l="l" t="t" r="r" b="b"/>
            <a:pathLst>
              <a:path w="4125305" h="2332673">
                <a:moveTo>
                  <a:pt x="0" y="0"/>
                </a:moveTo>
                <a:lnTo>
                  <a:pt x="4125305" y="0"/>
                </a:lnTo>
                <a:lnTo>
                  <a:pt x="4125305" y="2332673"/>
                </a:lnTo>
                <a:lnTo>
                  <a:pt x="0" y="23326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80776" y="7064917"/>
            <a:ext cx="7221308" cy="2382477"/>
          </a:xfrm>
          <a:custGeom>
            <a:avLst/>
            <a:gdLst/>
            <a:ahLst/>
            <a:cxnLst/>
            <a:rect l="l" t="t" r="r" b="b"/>
            <a:pathLst>
              <a:path w="7221308" h="2382477">
                <a:moveTo>
                  <a:pt x="0" y="0"/>
                </a:moveTo>
                <a:lnTo>
                  <a:pt x="7221308" y="0"/>
                </a:lnTo>
                <a:lnTo>
                  <a:pt x="7221308" y="2382477"/>
                </a:lnTo>
                <a:lnTo>
                  <a:pt x="0" y="23824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911224" y="6628900"/>
            <a:ext cx="3112270" cy="2876322"/>
          </a:xfrm>
          <a:custGeom>
            <a:avLst/>
            <a:gdLst/>
            <a:ahLst/>
            <a:cxnLst/>
            <a:rect l="l" t="t" r="r" b="b"/>
            <a:pathLst>
              <a:path w="3112270" h="2876322">
                <a:moveTo>
                  <a:pt x="0" y="0"/>
                </a:moveTo>
                <a:lnTo>
                  <a:pt x="3112270" y="0"/>
                </a:lnTo>
                <a:lnTo>
                  <a:pt x="3112270" y="2876322"/>
                </a:lnTo>
                <a:lnTo>
                  <a:pt x="0" y="28763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560493" y="7064917"/>
            <a:ext cx="3272309" cy="2004289"/>
          </a:xfrm>
          <a:custGeom>
            <a:avLst/>
            <a:gdLst/>
            <a:ahLst/>
            <a:cxnLst/>
            <a:rect l="l" t="t" r="r" b="b"/>
            <a:pathLst>
              <a:path w="3272309" h="2004289">
                <a:moveTo>
                  <a:pt x="0" y="0"/>
                </a:moveTo>
                <a:lnTo>
                  <a:pt x="3272309" y="0"/>
                </a:lnTo>
                <a:lnTo>
                  <a:pt x="3272309" y="2004289"/>
                </a:lnTo>
                <a:lnTo>
                  <a:pt x="0" y="200428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428936" y="586686"/>
            <a:ext cx="7535899" cy="979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79"/>
              </a:lnSpc>
            </a:pPr>
            <a:r>
              <a:rPr lang="en-US" sz="5699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Is it really </a:t>
            </a:r>
            <a:r>
              <a:rPr lang="en-US" sz="5699">
                <a:solidFill>
                  <a:srgbClr val="FF5757"/>
                </a:solidFill>
                <a:latin typeface="Sifonn"/>
                <a:ea typeface="Sifonn"/>
                <a:cs typeface="Sifonn"/>
                <a:sym typeface="Sifonn"/>
              </a:rPr>
              <a:t>imposible ?</a:t>
            </a:r>
          </a:p>
        </p:txBody>
      </p:sp>
      <p:sp>
        <p:nvSpPr>
          <p:cNvPr id="9" name="AutoShape 9"/>
          <p:cNvSpPr/>
          <p:nvPr/>
        </p:nvSpPr>
        <p:spPr>
          <a:xfrm>
            <a:off x="-116398" y="6149417"/>
            <a:ext cx="18520795" cy="3810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0" y="8679493"/>
            <a:ext cx="18288000" cy="1607507"/>
            <a:chOff x="0" y="0"/>
            <a:chExt cx="24384000" cy="2143343"/>
          </a:xfrm>
        </p:grpSpPr>
        <p:sp>
          <p:nvSpPr>
            <p:cNvPr id="11" name="Freeform 11"/>
            <p:cNvSpPr/>
            <p:nvPr/>
          </p:nvSpPr>
          <p:spPr>
            <a:xfrm>
              <a:off x="22754459" y="0"/>
              <a:ext cx="1351378" cy="1543485"/>
            </a:xfrm>
            <a:custGeom>
              <a:avLst/>
              <a:gdLst/>
              <a:ahLst/>
              <a:cxnLst/>
              <a:rect l="l" t="t" r="r" b="b"/>
              <a:pathLst>
                <a:path w="1351378" h="1543485">
                  <a:moveTo>
                    <a:pt x="0" y="0"/>
                  </a:moveTo>
                  <a:lnTo>
                    <a:pt x="1351378" y="0"/>
                  </a:lnTo>
                  <a:lnTo>
                    <a:pt x="1351378" y="1543485"/>
                  </a:lnTo>
                  <a:lnTo>
                    <a:pt x="0" y="1543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/>
              </a:stretch>
            </a:blipFill>
          </p:spPr>
        </p:sp>
        <p:grpSp>
          <p:nvGrpSpPr>
            <p:cNvPr id="12" name="Group 12"/>
            <p:cNvGrpSpPr/>
            <p:nvPr/>
          </p:nvGrpSpPr>
          <p:grpSpPr>
            <a:xfrm>
              <a:off x="0" y="1670300"/>
              <a:ext cx="7099684" cy="473043"/>
              <a:chOff x="0" y="0"/>
              <a:chExt cx="1402407" cy="93441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402407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1402407" h="93441">
                    <a:moveTo>
                      <a:pt x="0" y="0"/>
                    </a:moveTo>
                    <a:lnTo>
                      <a:pt x="1402407" y="0"/>
                    </a:lnTo>
                    <a:lnTo>
                      <a:pt x="1402407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solidFill>
                <a:srgbClr val="3E689C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1402407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7099684" y="1670300"/>
              <a:ext cx="17284316" cy="473043"/>
              <a:chOff x="0" y="0"/>
              <a:chExt cx="3414186" cy="93441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3414186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3414186" h="93441">
                    <a:moveTo>
                      <a:pt x="0" y="0"/>
                    </a:moveTo>
                    <a:lnTo>
                      <a:pt x="3414186" y="0"/>
                    </a:lnTo>
                    <a:lnTo>
                      <a:pt x="3414186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E689C">
                      <a:alpha val="100000"/>
                    </a:srgbClr>
                  </a:gs>
                  <a:gs pos="50000">
                    <a:srgbClr val="7E9DFE">
                      <a:alpha val="100000"/>
                    </a:srgbClr>
                  </a:gs>
                  <a:gs pos="100000">
                    <a:srgbClr val="73E8F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3414186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625354" y="1533843"/>
            <a:ext cx="8532163" cy="8532163"/>
          </a:xfrm>
          <a:custGeom>
            <a:avLst/>
            <a:gdLst/>
            <a:ahLst/>
            <a:cxnLst/>
            <a:rect l="l" t="t" r="r" b="b"/>
            <a:pathLst>
              <a:path w="8532163" h="8532163">
                <a:moveTo>
                  <a:pt x="0" y="0"/>
                </a:moveTo>
                <a:lnTo>
                  <a:pt x="8532164" y="0"/>
                </a:lnTo>
                <a:lnTo>
                  <a:pt x="8532164" y="8532164"/>
                </a:lnTo>
                <a:lnTo>
                  <a:pt x="0" y="85321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183917" y="159703"/>
            <a:ext cx="10946606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How it’s done </a:t>
            </a:r>
            <a:r>
              <a:rPr lang="en-US" sz="9200">
                <a:solidFill>
                  <a:srgbClr val="555550"/>
                </a:solidFill>
                <a:latin typeface="Sifonn"/>
                <a:ea typeface="Sifonn"/>
                <a:cs typeface="Sifonn"/>
                <a:sym typeface="Sifonn"/>
              </a:rPr>
              <a:t>Now</a:t>
            </a:r>
            <a:r>
              <a:rPr lang="en-US" sz="9200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8679493"/>
            <a:ext cx="18288000" cy="1607507"/>
            <a:chOff x="0" y="0"/>
            <a:chExt cx="24384000" cy="2143343"/>
          </a:xfrm>
        </p:grpSpPr>
        <p:sp>
          <p:nvSpPr>
            <p:cNvPr id="5" name="Freeform 5"/>
            <p:cNvSpPr/>
            <p:nvPr/>
          </p:nvSpPr>
          <p:spPr>
            <a:xfrm>
              <a:off x="22754459" y="0"/>
              <a:ext cx="1351378" cy="1543485"/>
            </a:xfrm>
            <a:custGeom>
              <a:avLst/>
              <a:gdLst/>
              <a:ahLst/>
              <a:cxnLst/>
              <a:rect l="l" t="t" r="r" b="b"/>
              <a:pathLst>
                <a:path w="1351378" h="1543485">
                  <a:moveTo>
                    <a:pt x="0" y="0"/>
                  </a:moveTo>
                  <a:lnTo>
                    <a:pt x="1351378" y="0"/>
                  </a:lnTo>
                  <a:lnTo>
                    <a:pt x="1351378" y="1543485"/>
                  </a:lnTo>
                  <a:lnTo>
                    <a:pt x="0" y="1543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grpSp>
          <p:nvGrpSpPr>
            <p:cNvPr id="6" name="Group 6"/>
            <p:cNvGrpSpPr/>
            <p:nvPr/>
          </p:nvGrpSpPr>
          <p:grpSpPr>
            <a:xfrm>
              <a:off x="0" y="1670300"/>
              <a:ext cx="7099684" cy="473043"/>
              <a:chOff x="0" y="0"/>
              <a:chExt cx="1402407" cy="93441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402407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1402407" h="93441">
                    <a:moveTo>
                      <a:pt x="0" y="0"/>
                    </a:moveTo>
                    <a:lnTo>
                      <a:pt x="1402407" y="0"/>
                    </a:lnTo>
                    <a:lnTo>
                      <a:pt x="1402407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solidFill>
                <a:srgbClr val="3E689C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1402407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7099684" y="1670300"/>
              <a:ext cx="17284316" cy="473043"/>
              <a:chOff x="0" y="0"/>
              <a:chExt cx="3414186" cy="9344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3414186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3414186" h="93441">
                    <a:moveTo>
                      <a:pt x="0" y="0"/>
                    </a:moveTo>
                    <a:lnTo>
                      <a:pt x="3414186" y="0"/>
                    </a:lnTo>
                    <a:lnTo>
                      <a:pt x="3414186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E689C">
                      <a:alpha val="100000"/>
                    </a:srgbClr>
                  </a:gs>
                  <a:gs pos="50000">
                    <a:srgbClr val="7E9DFE">
                      <a:alpha val="100000"/>
                    </a:srgbClr>
                  </a:gs>
                  <a:gs pos="100000">
                    <a:srgbClr val="73E8F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3414186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2325523"/>
            <a:ext cx="18288000" cy="12612523"/>
          </a:xfrm>
          <a:custGeom>
            <a:avLst/>
            <a:gdLst/>
            <a:ahLst/>
            <a:cxnLst/>
            <a:rect l="l" t="t" r="r" b="b"/>
            <a:pathLst>
              <a:path w="18288000" h="12612523">
                <a:moveTo>
                  <a:pt x="0" y="0"/>
                </a:moveTo>
                <a:lnTo>
                  <a:pt x="18288000" y="0"/>
                </a:lnTo>
                <a:lnTo>
                  <a:pt x="18288000" y="12612523"/>
                </a:lnTo>
                <a:lnTo>
                  <a:pt x="0" y="126125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2499" b="-2249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48627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-152400" y="803191"/>
            <a:ext cx="18440396" cy="58404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717"/>
              </a:lnSpc>
              <a:spcBef>
                <a:spcPct val="0"/>
              </a:spcBef>
            </a:pPr>
            <a:r>
              <a:rPr lang="en-US" sz="36227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SAILINK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49611" y="6084393"/>
            <a:ext cx="8544588" cy="1092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10"/>
              </a:lnSpc>
            </a:pPr>
            <a:r>
              <a:rPr lang="en-US" sz="6364">
                <a:solidFill>
                  <a:srgbClr val="FFFFFF"/>
                </a:solidFill>
                <a:latin typeface="Imperfect"/>
                <a:ea typeface="Imperfect"/>
                <a:cs typeface="Imperfect"/>
                <a:sym typeface="Imperfect"/>
              </a:rPr>
              <a:t>Bridging hearts acress the waves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84743" y="6762750"/>
            <a:ext cx="848677" cy="799148"/>
            <a:chOff x="0" y="0"/>
            <a:chExt cx="1131570" cy="1065530"/>
          </a:xfrm>
        </p:grpSpPr>
        <p:sp>
          <p:nvSpPr>
            <p:cNvPr id="3" name="Freeform 3"/>
            <p:cNvSpPr/>
            <p:nvPr/>
          </p:nvSpPr>
          <p:spPr>
            <a:xfrm>
              <a:off x="44450" y="41910"/>
              <a:ext cx="1037590" cy="974090"/>
            </a:xfrm>
            <a:custGeom>
              <a:avLst/>
              <a:gdLst/>
              <a:ahLst/>
              <a:cxnLst/>
              <a:rect l="l" t="t" r="r" b="b"/>
              <a:pathLst>
                <a:path w="1037590" h="974090">
                  <a:moveTo>
                    <a:pt x="1010920" y="58420"/>
                  </a:moveTo>
                  <a:cubicBezTo>
                    <a:pt x="935990" y="68580"/>
                    <a:pt x="877570" y="130810"/>
                    <a:pt x="855980" y="167640"/>
                  </a:cubicBezTo>
                  <a:cubicBezTo>
                    <a:pt x="839470" y="196850"/>
                    <a:pt x="838200" y="218440"/>
                    <a:pt x="831850" y="254000"/>
                  </a:cubicBezTo>
                  <a:cubicBezTo>
                    <a:pt x="820420" y="308610"/>
                    <a:pt x="826770" y="438150"/>
                    <a:pt x="810260" y="468630"/>
                  </a:cubicBezTo>
                  <a:cubicBezTo>
                    <a:pt x="803910" y="480060"/>
                    <a:pt x="795020" y="487680"/>
                    <a:pt x="787400" y="486410"/>
                  </a:cubicBezTo>
                  <a:cubicBezTo>
                    <a:pt x="778510" y="486410"/>
                    <a:pt x="764540" y="476250"/>
                    <a:pt x="760730" y="459740"/>
                  </a:cubicBezTo>
                  <a:cubicBezTo>
                    <a:pt x="746760" y="411480"/>
                    <a:pt x="857250" y="137160"/>
                    <a:pt x="835660" y="125730"/>
                  </a:cubicBezTo>
                  <a:cubicBezTo>
                    <a:pt x="817880" y="116840"/>
                    <a:pt x="730250" y="237490"/>
                    <a:pt x="693420" y="285750"/>
                  </a:cubicBezTo>
                  <a:cubicBezTo>
                    <a:pt x="666750" y="323850"/>
                    <a:pt x="654050" y="364490"/>
                    <a:pt x="628650" y="391160"/>
                  </a:cubicBezTo>
                  <a:cubicBezTo>
                    <a:pt x="607060" y="415290"/>
                    <a:pt x="572770" y="444500"/>
                    <a:pt x="553720" y="444500"/>
                  </a:cubicBezTo>
                  <a:cubicBezTo>
                    <a:pt x="542290" y="444500"/>
                    <a:pt x="532130" y="435610"/>
                    <a:pt x="525780" y="424180"/>
                  </a:cubicBezTo>
                  <a:cubicBezTo>
                    <a:pt x="511810" y="402590"/>
                    <a:pt x="514350" y="350520"/>
                    <a:pt x="510540" y="308610"/>
                  </a:cubicBezTo>
                  <a:cubicBezTo>
                    <a:pt x="506730" y="262890"/>
                    <a:pt x="500380" y="186690"/>
                    <a:pt x="505460" y="160020"/>
                  </a:cubicBezTo>
                  <a:cubicBezTo>
                    <a:pt x="508000" y="148590"/>
                    <a:pt x="510540" y="142240"/>
                    <a:pt x="515620" y="138430"/>
                  </a:cubicBezTo>
                  <a:cubicBezTo>
                    <a:pt x="521970" y="134620"/>
                    <a:pt x="532130" y="132080"/>
                    <a:pt x="538480" y="134620"/>
                  </a:cubicBezTo>
                  <a:cubicBezTo>
                    <a:pt x="546100" y="137160"/>
                    <a:pt x="554990" y="146050"/>
                    <a:pt x="556260" y="157480"/>
                  </a:cubicBezTo>
                  <a:cubicBezTo>
                    <a:pt x="558800" y="184150"/>
                    <a:pt x="511810" y="251460"/>
                    <a:pt x="497840" y="293370"/>
                  </a:cubicBezTo>
                  <a:cubicBezTo>
                    <a:pt x="485140" y="330200"/>
                    <a:pt x="487680" y="379730"/>
                    <a:pt x="473710" y="397510"/>
                  </a:cubicBezTo>
                  <a:cubicBezTo>
                    <a:pt x="464820" y="406400"/>
                    <a:pt x="450850" y="412750"/>
                    <a:pt x="441960" y="410210"/>
                  </a:cubicBezTo>
                  <a:cubicBezTo>
                    <a:pt x="434340" y="408940"/>
                    <a:pt x="424180" y="396240"/>
                    <a:pt x="425450" y="387350"/>
                  </a:cubicBezTo>
                  <a:cubicBezTo>
                    <a:pt x="425450" y="372110"/>
                    <a:pt x="462280" y="350520"/>
                    <a:pt x="478790" y="327660"/>
                  </a:cubicBezTo>
                  <a:cubicBezTo>
                    <a:pt x="496570" y="302260"/>
                    <a:pt x="509270" y="242570"/>
                    <a:pt x="525780" y="238760"/>
                  </a:cubicBezTo>
                  <a:cubicBezTo>
                    <a:pt x="535940" y="236220"/>
                    <a:pt x="551180" y="247650"/>
                    <a:pt x="557530" y="260350"/>
                  </a:cubicBezTo>
                  <a:cubicBezTo>
                    <a:pt x="566420" y="280670"/>
                    <a:pt x="554990" y="344170"/>
                    <a:pt x="543560" y="365760"/>
                  </a:cubicBezTo>
                  <a:cubicBezTo>
                    <a:pt x="537210" y="378460"/>
                    <a:pt x="524510" y="388620"/>
                    <a:pt x="514350" y="389890"/>
                  </a:cubicBezTo>
                  <a:cubicBezTo>
                    <a:pt x="506730" y="391160"/>
                    <a:pt x="494030" y="387350"/>
                    <a:pt x="487680" y="378460"/>
                  </a:cubicBezTo>
                  <a:cubicBezTo>
                    <a:pt x="476250" y="360680"/>
                    <a:pt x="500380" y="262890"/>
                    <a:pt x="485140" y="257810"/>
                  </a:cubicBezTo>
                  <a:cubicBezTo>
                    <a:pt x="461010" y="251460"/>
                    <a:pt x="373380" y="406400"/>
                    <a:pt x="312420" y="502920"/>
                  </a:cubicBezTo>
                  <a:cubicBezTo>
                    <a:pt x="232410" y="629920"/>
                    <a:pt x="93980" y="914400"/>
                    <a:pt x="53340" y="958850"/>
                  </a:cubicBezTo>
                  <a:cubicBezTo>
                    <a:pt x="45720" y="967740"/>
                    <a:pt x="40640" y="972820"/>
                    <a:pt x="34290" y="972820"/>
                  </a:cubicBezTo>
                  <a:cubicBezTo>
                    <a:pt x="25400" y="971550"/>
                    <a:pt x="8890" y="960120"/>
                    <a:pt x="6350" y="947420"/>
                  </a:cubicBezTo>
                  <a:cubicBezTo>
                    <a:pt x="0" y="924560"/>
                    <a:pt x="33020" y="873760"/>
                    <a:pt x="50800" y="834390"/>
                  </a:cubicBezTo>
                  <a:cubicBezTo>
                    <a:pt x="69850" y="789940"/>
                    <a:pt x="91440" y="741680"/>
                    <a:pt x="118110" y="692150"/>
                  </a:cubicBezTo>
                  <a:cubicBezTo>
                    <a:pt x="147320" y="637540"/>
                    <a:pt x="163830" y="580390"/>
                    <a:pt x="223520" y="524510"/>
                  </a:cubicBezTo>
                  <a:cubicBezTo>
                    <a:pt x="328930" y="426720"/>
                    <a:pt x="697230" y="248920"/>
                    <a:pt x="765810" y="236220"/>
                  </a:cubicBezTo>
                  <a:cubicBezTo>
                    <a:pt x="781050" y="233680"/>
                    <a:pt x="788670" y="234950"/>
                    <a:pt x="795020" y="238760"/>
                  </a:cubicBezTo>
                  <a:cubicBezTo>
                    <a:pt x="800100" y="243840"/>
                    <a:pt x="802640" y="250190"/>
                    <a:pt x="803910" y="261620"/>
                  </a:cubicBezTo>
                  <a:cubicBezTo>
                    <a:pt x="805180" y="302260"/>
                    <a:pt x="749300" y="474980"/>
                    <a:pt x="722630" y="546100"/>
                  </a:cubicBezTo>
                  <a:cubicBezTo>
                    <a:pt x="706120" y="591820"/>
                    <a:pt x="675640" y="626110"/>
                    <a:pt x="671830" y="652780"/>
                  </a:cubicBezTo>
                  <a:cubicBezTo>
                    <a:pt x="670560" y="668020"/>
                    <a:pt x="683260" y="684530"/>
                    <a:pt x="678180" y="690880"/>
                  </a:cubicBezTo>
                  <a:cubicBezTo>
                    <a:pt x="674370" y="697230"/>
                    <a:pt x="656590" y="697230"/>
                    <a:pt x="650240" y="693420"/>
                  </a:cubicBezTo>
                  <a:cubicBezTo>
                    <a:pt x="642620" y="689610"/>
                    <a:pt x="636270" y="679450"/>
                    <a:pt x="637540" y="668020"/>
                  </a:cubicBezTo>
                  <a:cubicBezTo>
                    <a:pt x="638810" y="642620"/>
                    <a:pt x="692150" y="594360"/>
                    <a:pt x="711200" y="551180"/>
                  </a:cubicBezTo>
                  <a:cubicBezTo>
                    <a:pt x="732790" y="502920"/>
                    <a:pt x="737870" y="416560"/>
                    <a:pt x="758190" y="391160"/>
                  </a:cubicBezTo>
                  <a:cubicBezTo>
                    <a:pt x="767080" y="381000"/>
                    <a:pt x="779780" y="373380"/>
                    <a:pt x="787400" y="375920"/>
                  </a:cubicBezTo>
                  <a:cubicBezTo>
                    <a:pt x="796290" y="377190"/>
                    <a:pt x="807720" y="391160"/>
                    <a:pt x="807720" y="402590"/>
                  </a:cubicBezTo>
                  <a:cubicBezTo>
                    <a:pt x="806450" y="424180"/>
                    <a:pt x="750570" y="481330"/>
                    <a:pt x="730250" y="487680"/>
                  </a:cubicBezTo>
                  <a:cubicBezTo>
                    <a:pt x="718820" y="490220"/>
                    <a:pt x="707390" y="485140"/>
                    <a:pt x="702310" y="480060"/>
                  </a:cubicBezTo>
                  <a:cubicBezTo>
                    <a:pt x="697230" y="473710"/>
                    <a:pt x="695960" y="464820"/>
                    <a:pt x="699770" y="450850"/>
                  </a:cubicBezTo>
                  <a:cubicBezTo>
                    <a:pt x="712470" y="396240"/>
                    <a:pt x="881380" y="114300"/>
                    <a:pt x="928370" y="83820"/>
                  </a:cubicBezTo>
                  <a:cubicBezTo>
                    <a:pt x="942340" y="74930"/>
                    <a:pt x="955040" y="74930"/>
                    <a:pt x="962660" y="80010"/>
                  </a:cubicBezTo>
                  <a:cubicBezTo>
                    <a:pt x="969010" y="85090"/>
                    <a:pt x="972820" y="97790"/>
                    <a:pt x="970280" y="113030"/>
                  </a:cubicBezTo>
                  <a:cubicBezTo>
                    <a:pt x="965200" y="146050"/>
                    <a:pt x="918210" y="207010"/>
                    <a:pt x="876300" y="270510"/>
                  </a:cubicBezTo>
                  <a:cubicBezTo>
                    <a:pt x="806450" y="374650"/>
                    <a:pt x="629920" y="642620"/>
                    <a:pt x="582930" y="673100"/>
                  </a:cubicBezTo>
                  <a:cubicBezTo>
                    <a:pt x="572770" y="679450"/>
                    <a:pt x="567690" y="679450"/>
                    <a:pt x="560070" y="678180"/>
                  </a:cubicBezTo>
                  <a:cubicBezTo>
                    <a:pt x="553720" y="675640"/>
                    <a:pt x="547370" y="670560"/>
                    <a:pt x="543560" y="661670"/>
                  </a:cubicBezTo>
                  <a:cubicBezTo>
                    <a:pt x="534670" y="642620"/>
                    <a:pt x="535940" y="598170"/>
                    <a:pt x="537210" y="558800"/>
                  </a:cubicBezTo>
                  <a:cubicBezTo>
                    <a:pt x="538480" y="504190"/>
                    <a:pt x="543560" y="400050"/>
                    <a:pt x="557530" y="369570"/>
                  </a:cubicBezTo>
                  <a:cubicBezTo>
                    <a:pt x="562610" y="358140"/>
                    <a:pt x="568960" y="350520"/>
                    <a:pt x="576580" y="347980"/>
                  </a:cubicBezTo>
                  <a:cubicBezTo>
                    <a:pt x="582930" y="346710"/>
                    <a:pt x="594360" y="349250"/>
                    <a:pt x="599440" y="354330"/>
                  </a:cubicBezTo>
                  <a:cubicBezTo>
                    <a:pt x="604520" y="359410"/>
                    <a:pt x="609600" y="365760"/>
                    <a:pt x="607060" y="375920"/>
                  </a:cubicBezTo>
                  <a:cubicBezTo>
                    <a:pt x="599440" y="424180"/>
                    <a:pt x="369570" y="676910"/>
                    <a:pt x="318770" y="716280"/>
                  </a:cubicBezTo>
                  <a:cubicBezTo>
                    <a:pt x="304800" y="727710"/>
                    <a:pt x="295910" y="732790"/>
                    <a:pt x="287020" y="732790"/>
                  </a:cubicBezTo>
                  <a:cubicBezTo>
                    <a:pt x="278130" y="732790"/>
                    <a:pt x="269240" y="728980"/>
                    <a:pt x="265430" y="722630"/>
                  </a:cubicBezTo>
                  <a:cubicBezTo>
                    <a:pt x="261620" y="717550"/>
                    <a:pt x="260350" y="712470"/>
                    <a:pt x="261620" y="699770"/>
                  </a:cubicBezTo>
                  <a:cubicBezTo>
                    <a:pt x="265430" y="641350"/>
                    <a:pt x="387350" y="308610"/>
                    <a:pt x="408940" y="212090"/>
                  </a:cubicBezTo>
                  <a:cubicBezTo>
                    <a:pt x="417830" y="172720"/>
                    <a:pt x="410210" y="138430"/>
                    <a:pt x="421640" y="127000"/>
                  </a:cubicBezTo>
                  <a:cubicBezTo>
                    <a:pt x="429260" y="119380"/>
                    <a:pt x="443230" y="118110"/>
                    <a:pt x="450850" y="121920"/>
                  </a:cubicBezTo>
                  <a:cubicBezTo>
                    <a:pt x="457200" y="125730"/>
                    <a:pt x="464820" y="138430"/>
                    <a:pt x="464820" y="152400"/>
                  </a:cubicBezTo>
                  <a:cubicBezTo>
                    <a:pt x="462280" y="181610"/>
                    <a:pt x="412750" y="231140"/>
                    <a:pt x="383540" y="288290"/>
                  </a:cubicBezTo>
                  <a:cubicBezTo>
                    <a:pt x="335280" y="379730"/>
                    <a:pt x="255270" y="610870"/>
                    <a:pt x="219710" y="651510"/>
                  </a:cubicBezTo>
                  <a:cubicBezTo>
                    <a:pt x="209550" y="661670"/>
                    <a:pt x="201930" y="665480"/>
                    <a:pt x="194310" y="665480"/>
                  </a:cubicBezTo>
                  <a:cubicBezTo>
                    <a:pt x="187960" y="665480"/>
                    <a:pt x="177800" y="659130"/>
                    <a:pt x="173990" y="652780"/>
                  </a:cubicBezTo>
                  <a:cubicBezTo>
                    <a:pt x="171450" y="647700"/>
                    <a:pt x="170180" y="641350"/>
                    <a:pt x="172720" y="629920"/>
                  </a:cubicBezTo>
                  <a:cubicBezTo>
                    <a:pt x="187960" y="580390"/>
                    <a:pt x="363220" y="336550"/>
                    <a:pt x="417830" y="276860"/>
                  </a:cubicBezTo>
                  <a:cubicBezTo>
                    <a:pt x="439420" y="254000"/>
                    <a:pt x="455930" y="236220"/>
                    <a:pt x="471170" y="233680"/>
                  </a:cubicBezTo>
                  <a:cubicBezTo>
                    <a:pt x="478790" y="232410"/>
                    <a:pt x="488950" y="237490"/>
                    <a:pt x="492760" y="242570"/>
                  </a:cubicBezTo>
                  <a:cubicBezTo>
                    <a:pt x="497840" y="248920"/>
                    <a:pt x="497840" y="266700"/>
                    <a:pt x="494030" y="273050"/>
                  </a:cubicBezTo>
                  <a:cubicBezTo>
                    <a:pt x="490220" y="279400"/>
                    <a:pt x="480060" y="284480"/>
                    <a:pt x="472440" y="284480"/>
                  </a:cubicBezTo>
                  <a:cubicBezTo>
                    <a:pt x="466090" y="284480"/>
                    <a:pt x="455930" y="279400"/>
                    <a:pt x="452120" y="273050"/>
                  </a:cubicBezTo>
                  <a:cubicBezTo>
                    <a:pt x="448310" y="266700"/>
                    <a:pt x="447040" y="256540"/>
                    <a:pt x="449580" y="248920"/>
                  </a:cubicBezTo>
                  <a:cubicBezTo>
                    <a:pt x="452120" y="242570"/>
                    <a:pt x="461010" y="234950"/>
                    <a:pt x="468630" y="233680"/>
                  </a:cubicBezTo>
                  <a:cubicBezTo>
                    <a:pt x="476250" y="233680"/>
                    <a:pt x="491490" y="240030"/>
                    <a:pt x="495300" y="247650"/>
                  </a:cubicBezTo>
                  <a:cubicBezTo>
                    <a:pt x="499110" y="254000"/>
                    <a:pt x="499110" y="259080"/>
                    <a:pt x="495300" y="271780"/>
                  </a:cubicBezTo>
                  <a:cubicBezTo>
                    <a:pt x="478790" y="323850"/>
                    <a:pt x="259080" y="621030"/>
                    <a:pt x="215900" y="656590"/>
                  </a:cubicBezTo>
                  <a:cubicBezTo>
                    <a:pt x="207010" y="664210"/>
                    <a:pt x="201930" y="665480"/>
                    <a:pt x="194310" y="665480"/>
                  </a:cubicBezTo>
                  <a:cubicBezTo>
                    <a:pt x="187960" y="665480"/>
                    <a:pt x="177800" y="660400"/>
                    <a:pt x="173990" y="652780"/>
                  </a:cubicBezTo>
                  <a:cubicBezTo>
                    <a:pt x="170180" y="643890"/>
                    <a:pt x="175260" y="629920"/>
                    <a:pt x="181610" y="608330"/>
                  </a:cubicBezTo>
                  <a:cubicBezTo>
                    <a:pt x="200660" y="547370"/>
                    <a:pt x="293370" y="349250"/>
                    <a:pt x="339090" y="262890"/>
                  </a:cubicBezTo>
                  <a:cubicBezTo>
                    <a:pt x="368300" y="207010"/>
                    <a:pt x="398780" y="151130"/>
                    <a:pt x="417830" y="132080"/>
                  </a:cubicBezTo>
                  <a:cubicBezTo>
                    <a:pt x="425450" y="123190"/>
                    <a:pt x="431800" y="119380"/>
                    <a:pt x="438150" y="119380"/>
                  </a:cubicBezTo>
                  <a:cubicBezTo>
                    <a:pt x="447040" y="119380"/>
                    <a:pt x="459740" y="128270"/>
                    <a:pt x="464820" y="139700"/>
                  </a:cubicBezTo>
                  <a:cubicBezTo>
                    <a:pt x="472440" y="157480"/>
                    <a:pt x="464820" y="186690"/>
                    <a:pt x="457200" y="227330"/>
                  </a:cubicBezTo>
                  <a:cubicBezTo>
                    <a:pt x="438150" y="325120"/>
                    <a:pt x="341630" y="676910"/>
                    <a:pt x="307340" y="721360"/>
                  </a:cubicBezTo>
                  <a:cubicBezTo>
                    <a:pt x="299720" y="730250"/>
                    <a:pt x="293370" y="732790"/>
                    <a:pt x="287020" y="732790"/>
                  </a:cubicBezTo>
                  <a:cubicBezTo>
                    <a:pt x="279400" y="732790"/>
                    <a:pt x="269240" y="728980"/>
                    <a:pt x="265430" y="722630"/>
                  </a:cubicBezTo>
                  <a:cubicBezTo>
                    <a:pt x="260350" y="716280"/>
                    <a:pt x="260350" y="704850"/>
                    <a:pt x="264160" y="694690"/>
                  </a:cubicBezTo>
                  <a:cubicBezTo>
                    <a:pt x="270510" y="676910"/>
                    <a:pt x="290830" y="659130"/>
                    <a:pt x="313690" y="631190"/>
                  </a:cubicBezTo>
                  <a:cubicBezTo>
                    <a:pt x="367030" y="570230"/>
                    <a:pt x="530860" y="353060"/>
                    <a:pt x="576580" y="347980"/>
                  </a:cubicBezTo>
                  <a:cubicBezTo>
                    <a:pt x="590550" y="346710"/>
                    <a:pt x="600710" y="355600"/>
                    <a:pt x="607060" y="370840"/>
                  </a:cubicBezTo>
                  <a:cubicBezTo>
                    <a:pt x="627380" y="411480"/>
                    <a:pt x="610870" y="648970"/>
                    <a:pt x="582930" y="673100"/>
                  </a:cubicBezTo>
                  <a:cubicBezTo>
                    <a:pt x="574040" y="680720"/>
                    <a:pt x="556260" y="678180"/>
                    <a:pt x="549910" y="671830"/>
                  </a:cubicBezTo>
                  <a:cubicBezTo>
                    <a:pt x="543560" y="666750"/>
                    <a:pt x="542290" y="655320"/>
                    <a:pt x="547370" y="638810"/>
                  </a:cubicBezTo>
                  <a:cubicBezTo>
                    <a:pt x="566420" y="562610"/>
                    <a:pt x="878840" y="99060"/>
                    <a:pt x="938530" y="76200"/>
                  </a:cubicBezTo>
                  <a:cubicBezTo>
                    <a:pt x="951230" y="72390"/>
                    <a:pt x="961390" y="78740"/>
                    <a:pt x="966470" y="83820"/>
                  </a:cubicBezTo>
                  <a:cubicBezTo>
                    <a:pt x="971550" y="88900"/>
                    <a:pt x="974090" y="96520"/>
                    <a:pt x="972820" y="106680"/>
                  </a:cubicBezTo>
                  <a:cubicBezTo>
                    <a:pt x="969010" y="133350"/>
                    <a:pt x="929640" y="191770"/>
                    <a:pt x="899160" y="242570"/>
                  </a:cubicBezTo>
                  <a:cubicBezTo>
                    <a:pt x="857250" y="312420"/>
                    <a:pt x="777240" y="458470"/>
                    <a:pt x="740410" y="481330"/>
                  </a:cubicBezTo>
                  <a:cubicBezTo>
                    <a:pt x="726440" y="488950"/>
                    <a:pt x="713740" y="488950"/>
                    <a:pt x="706120" y="483870"/>
                  </a:cubicBezTo>
                  <a:cubicBezTo>
                    <a:pt x="699770" y="480060"/>
                    <a:pt x="694690" y="467360"/>
                    <a:pt x="697230" y="455930"/>
                  </a:cubicBezTo>
                  <a:cubicBezTo>
                    <a:pt x="701040" y="435610"/>
                    <a:pt x="748030" y="383540"/>
                    <a:pt x="769620" y="378460"/>
                  </a:cubicBezTo>
                  <a:cubicBezTo>
                    <a:pt x="783590" y="374650"/>
                    <a:pt x="800100" y="381000"/>
                    <a:pt x="806450" y="391160"/>
                  </a:cubicBezTo>
                  <a:cubicBezTo>
                    <a:pt x="812800" y="402590"/>
                    <a:pt x="807720" y="424180"/>
                    <a:pt x="802640" y="445770"/>
                  </a:cubicBezTo>
                  <a:cubicBezTo>
                    <a:pt x="795020" y="481330"/>
                    <a:pt x="775970" y="537210"/>
                    <a:pt x="754380" y="579120"/>
                  </a:cubicBezTo>
                  <a:cubicBezTo>
                    <a:pt x="732790" y="619760"/>
                    <a:pt x="695960" y="684530"/>
                    <a:pt x="673100" y="694690"/>
                  </a:cubicBezTo>
                  <a:cubicBezTo>
                    <a:pt x="662940" y="698500"/>
                    <a:pt x="652780" y="695960"/>
                    <a:pt x="645160" y="689610"/>
                  </a:cubicBezTo>
                  <a:cubicBezTo>
                    <a:pt x="636270" y="684530"/>
                    <a:pt x="629920" y="674370"/>
                    <a:pt x="628650" y="656590"/>
                  </a:cubicBezTo>
                  <a:cubicBezTo>
                    <a:pt x="623570" y="595630"/>
                    <a:pt x="725170" y="259080"/>
                    <a:pt x="765810" y="236220"/>
                  </a:cubicBezTo>
                  <a:cubicBezTo>
                    <a:pt x="777240" y="229870"/>
                    <a:pt x="795020" y="236220"/>
                    <a:pt x="798830" y="243840"/>
                  </a:cubicBezTo>
                  <a:cubicBezTo>
                    <a:pt x="803910" y="251460"/>
                    <a:pt x="801370" y="266700"/>
                    <a:pt x="789940" y="280670"/>
                  </a:cubicBezTo>
                  <a:cubicBezTo>
                    <a:pt x="745490" y="337820"/>
                    <a:pt x="364490" y="459740"/>
                    <a:pt x="264160" y="553720"/>
                  </a:cubicBezTo>
                  <a:cubicBezTo>
                    <a:pt x="207010" y="605790"/>
                    <a:pt x="195580" y="654050"/>
                    <a:pt x="163830" y="713740"/>
                  </a:cubicBezTo>
                  <a:cubicBezTo>
                    <a:pt x="125730" y="786130"/>
                    <a:pt x="82550" y="928370"/>
                    <a:pt x="53340" y="958850"/>
                  </a:cubicBezTo>
                  <a:cubicBezTo>
                    <a:pt x="44450" y="969010"/>
                    <a:pt x="35560" y="974090"/>
                    <a:pt x="27940" y="972820"/>
                  </a:cubicBezTo>
                  <a:cubicBezTo>
                    <a:pt x="19050" y="970280"/>
                    <a:pt x="7620" y="956310"/>
                    <a:pt x="6350" y="941070"/>
                  </a:cubicBezTo>
                  <a:cubicBezTo>
                    <a:pt x="3810" y="906780"/>
                    <a:pt x="60960" y="831850"/>
                    <a:pt x="97790" y="767080"/>
                  </a:cubicBezTo>
                  <a:cubicBezTo>
                    <a:pt x="144780" y="680720"/>
                    <a:pt x="214630" y="558800"/>
                    <a:pt x="271780" y="472440"/>
                  </a:cubicBezTo>
                  <a:cubicBezTo>
                    <a:pt x="318770" y="401320"/>
                    <a:pt x="372110" y="326390"/>
                    <a:pt x="411480" y="281940"/>
                  </a:cubicBezTo>
                  <a:cubicBezTo>
                    <a:pt x="435610" y="254000"/>
                    <a:pt x="454660" y="223520"/>
                    <a:pt x="474980" y="218440"/>
                  </a:cubicBezTo>
                  <a:cubicBezTo>
                    <a:pt x="490220" y="214630"/>
                    <a:pt x="510540" y="219710"/>
                    <a:pt x="520700" y="233680"/>
                  </a:cubicBezTo>
                  <a:cubicBezTo>
                    <a:pt x="539750" y="256540"/>
                    <a:pt x="543560" y="360680"/>
                    <a:pt x="529590" y="379730"/>
                  </a:cubicBezTo>
                  <a:cubicBezTo>
                    <a:pt x="524510" y="388620"/>
                    <a:pt x="510540" y="391160"/>
                    <a:pt x="502920" y="389890"/>
                  </a:cubicBezTo>
                  <a:cubicBezTo>
                    <a:pt x="495300" y="387350"/>
                    <a:pt x="485140" y="377190"/>
                    <a:pt x="483870" y="367030"/>
                  </a:cubicBezTo>
                  <a:cubicBezTo>
                    <a:pt x="482600" y="350520"/>
                    <a:pt x="520700" y="320040"/>
                    <a:pt x="524510" y="297180"/>
                  </a:cubicBezTo>
                  <a:cubicBezTo>
                    <a:pt x="527050" y="279400"/>
                    <a:pt x="509270" y="252730"/>
                    <a:pt x="514350" y="243840"/>
                  </a:cubicBezTo>
                  <a:cubicBezTo>
                    <a:pt x="518160" y="238760"/>
                    <a:pt x="525780" y="236220"/>
                    <a:pt x="532130" y="237490"/>
                  </a:cubicBezTo>
                  <a:cubicBezTo>
                    <a:pt x="539750" y="240030"/>
                    <a:pt x="554990" y="252730"/>
                    <a:pt x="557530" y="266700"/>
                  </a:cubicBezTo>
                  <a:cubicBezTo>
                    <a:pt x="560070" y="288290"/>
                    <a:pt x="533400" y="339090"/>
                    <a:pt x="513080" y="364490"/>
                  </a:cubicBezTo>
                  <a:cubicBezTo>
                    <a:pt x="496570" y="384810"/>
                    <a:pt x="471170" y="411480"/>
                    <a:pt x="454660" y="411480"/>
                  </a:cubicBezTo>
                  <a:cubicBezTo>
                    <a:pt x="443230" y="411480"/>
                    <a:pt x="429260" y="400050"/>
                    <a:pt x="425450" y="387350"/>
                  </a:cubicBezTo>
                  <a:cubicBezTo>
                    <a:pt x="416560" y="364490"/>
                    <a:pt x="438150" y="311150"/>
                    <a:pt x="450850" y="271780"/>
                  </a:cubicBezTo>
                  <a:cubicBezTo>
                    <a:pt x="466090" y="228600"/>
                    <a:pt x="495300" y="153670"/>
                    <a:pt x="515620" y="138430"/>
                  </a:cubicBezTo>
                  <a:cubicBezTo>
                    <a:pt x="523240" y="132080"/>
                    <a:pt x="532130" y="132080"/>
                    <a:pt x="538480" y="134620"/>
                  </a:cubicBezTo>
                  <a:cubicBezTo>
                    <a:pt x="546100" y="137160"/>
                    <a:pt x="551180" y="140970"/>
                    <a:pt x="554990" y="151130"/>
                  </a:cubicBezTo>
                  <a:cubicBezTo>
                    <a:pt x="570230" y="185420"/>
                    <a:pt x="551180" y="398780"/>
                    <a:pt x="571500" y="403860"/>
                  </a:cubicBezTo>
                  <a:cubicBezTo>
                    <a:pt x="589280" y="407670"/>
                    <a:pt x="624840" y="298450"/>
                    <a:pt x="654050" y="254000"/>
                  </a:cubicBezTo>
                  <a:cubicBezTo>
                    <a:pt x="679450" y="215900"/>
                    <a:pt x="707390" y="185420"/>
                    <a:pt x="735330" y="153670"/>
                  </a:cubicBezTo>
                  <a:cubicBezTo>
                    <a:pt x="763270" y="123190"/>
                    <a:pt x="798830" y="76200"/>
                    <a:pt x="822960" y="67310"/>
                  </a:cubicBezTo>
                  <a:cubicBezTo>
                    <a:pt x="835660" y="62230"/>
                    <a:pt x="847090" y="63500"/>
                    <a:pt x="855980" y="69850"/>
                  </a:cubicBezTo>
                  <a:cubicBezTo>
                    <a:pt x="869950" y="78740"/>
                    <a:pt x="881380" y="107950"/>
                    <a:pt x="885190" y="132080"/>
                  </a:cubicBezTo>
                  <a:cubicBezTo>
                    <a:pt x="889000" y="158750"/>
                    <a:pt x="880110" y="187960"/>
                    <a:pt x="872490" y="226060"/>
                  </a:cubicBezTo>
                  <a:cubicBezTo>
                    <a:pt x="859790" y="288290"/>
                    <a:pt x="831850" y="435610"/>
                    <a:pt x="810260" y="468630"/>
                  </a:cubicBezTo>
                  <a:cubicBezTo>
                    <a:pt x="802640" y="480060"/>
                    <a:pt x="795020" y="486410"/>
                    <a:pt x="787400" y="486410"/>
                  </a:cubicBezTo>
                  <a:cubicBezTo>
                    <a:pt x="778510" y="486410"/>
                    <a:pt x="765810" y="477520"/>
                    <a:pt x="760730" y="466090"/>
                  </a:cubicBezTo>
                  <a:cubicBezTo>
                    <a:pt x="753110" y="449580"/>
                    <a:pt x="760730" y="416560"/>
                    <a:pt x="763270" y="386080"/>
                  </a:cubicBezTo>
                  <a:cubicBezTo>
                    <a:pt x="767080" y="344170"/>
                    <a:pt x="772160" y="283210"/>
                    <a:pt x="783590" y="237490"/>
                  </a:cubicBezTo>
                  <a:cubicBezTo>
                    <a:pt x="792480" y="199390"/>
                    <a:pt x="796290" y="167640"/>
                    <a:pt x="819150" y="134620"/>
                  </a:cubicBezTo>
                  <a:cubicBezTo>
                    <a:pt x="848360" y="90170"/>
                    <a:pt x="916940" y="22860"/>
                    <a:pt x="957580" y="8890"/>
                  </a:cubicBezTo>
                  <a:cubicBezTo>
                    <a:pt x="982980" y="0"/>
                    <a:pt x="1017270" y="3810"/>
                    <a:pt x="1028700" y="13970"/>
                  </a:cubicBezTo>
                  <a:cubicBezTo>
                    <a:pt x="1035050" y="19050"/>
                    <a:pt x="1037590" y="34290"/>
                    <a:pt x="1035050" y="41910"/>
                  </a:cubicBezTo>
                  <a:cubicBezTo>
                    <a:pt x="1032510" y="49530"/>
                    <a:pt x="1010920" y="58420"/>
                    <a:pt x="1010920" y="5842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sp>
        <p:nvSpPr>
          <p:cNvPr id="4" name="Freeform 4"/>
          <p:cNvSpPr/>
          <p:nvPr/>
        </p:nvSpPr>
        <p:spPr>
          <a:xfrm>
            <a:off x="114467" y="5526096"/>
            <a:ext cx="2409892" cy="2804238"/>
          </a:xfrm>
          <a:custGeom>
            <a:avLst/>
            <a:gdLst/>
            <a:ahLst/>
            <a:cxnLst/>
            <a:rect l="l" t="t" r="r" b="b"/>
            <a:pathLst>
              <a:path w="2409892" h="2804238">
                <a:moveTo>
                  <a:pt x="0" y="0"/>
                </a:moveTo>
                <a:lnTo>
                  <a:pt x="2409892" y="0"/>
                </a:lnTo>
                <a:lnTo>
                  <a:pt x="2409892" y="2804238"/>
                </a:lnTo>
                <a:lnTo>
                  <a:pt x="0" y="28042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524359" y="5143500"/>
            <a:ext cx="10097816" cy="2833866"/>
          </a:xfrm>
          <a:custGeom>
            <a:avLst/>
            <a:gdLst/>
            <a:ahLst/>
            <a:cxnLst/>
            <a:rect l="l" t="t" r="r" b="b"/>
            <a:pathLst>
              <a:path w="10097816" h="2833866">
                <a:moveTo>
                  <a:pt x="0" y="0"/>
                </a:moveTo>
                <a:lnTo>
                  <a:pt x="10097816" y="0"/>
                </a:lnTo>
                <a:lnTo>
                  <a:pt x="10097816" y="2833866"/>
                </a:lnTo>
                <a:lnTo>
                  <a:pt x="0" y="2833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478163" y="7944716"/>
            <a:ext cx="5102184" cy="2342284"/>
          </a:xfrm>
          <a:custGeom>
            <a:avLst/>
            <a:gdLst/>
            <a:ahLst/>
            <a:cxnLst/>
            <a:rect l="l" t="t" r="r" b="b"/>
            <a:pathLst>
              <a:path w="5102184" h="2342284">
                <a:moveTo>
                  <a:pt x="0" y="0"/>
                </a:moveTo>
                <a:lnTo>
                  <a:pt x="5102184" y="0"/>
                </a:lnTo>
                <a:lnTo>
                  <a:pt x="5102184" y="2342284"/>
                </a:lnTo>
                <a:lnTo>
                  <a:pt x="0" y="23422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788547" y="6288423"/>
            <a:ext cx="4612943" cy="3312587"/>
          </a:xfrm>
          <a:custGeom>
            <a:avLst/>
            <a:gdLst/>
            <a:ahLst/>
            <a:cxnLst/>
            <a:rect l="l" t="t" r="r" b="b"/>
            <a:pathLst>
              <a:path w="4612943" h="3312587">
                <a:moveTo>
                  <a:pt x="0" y="0"/>
                </a:moveTo>
                <a:lnTo>
                  <a:pt x="4612943" y="0"/>
                </a:lnTo>
                <a:lnTo>
                  <a:pt x="4612943" y="3312587"/>
                </a:lnTo>
                <a:lnTo>
                  <a:pt x="0" y="33125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466856" y="3303363"/>
            <a:ext cx="3821144" cy="3257070"/>
          </a:xfrm>
          <a:custGeom>
            <a:avLst/>
            <a:gdLst/>
            <a:ahLst/>
            <a:cxnLst/>
            <a:rect l="l" t="t" r="r" b="b"/>
            <a:pathLst>
              <a:path w="3821144" h="3257070">
                <a:moveTo>
                  <a:pt x="0" y="0"/>
                </a:moveTo>
                <a:lnTo>
                  <a:pt x="3821144" y="0"/>
                </a:lnTo>
                <a:lnTo>
                  <a:pt x="3821144" y="3257070"/>
                </a:lnTo>
                <a:lnTo>
                  <a:pt x="0" y="32570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788547" y="16527"/>
            <a:ext cx="3076568" cy="3286837"/>
          </a:xfrm>
          <a:custGeom>
            <a:avLst/>
            <a:gdLst/>
            <a:ahLst/>
            <a:cxnLst/>
            <a:rect l="l" t="t" r="r" b="b"/>
            <a:pathLst>
              <a:path w="3076568" h="3286837">
                <a:moveTo>
                  <a:pt x="0" y="0"/>
                </a:moveTo>
                <a:lnTo>
                  <a:pt x="3076568" y="0"/>
                </a:lnTo>
                <a:lnTo>
                  <a:pt x="3076568" y="3286836"/>
                </a:lnTo>
                <a:lnTo>
                  <a:pt x="0" y="32868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039486" y="317062"/>
            <a:ext cx="9067562" cy="332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26"/>
              </a:lnSpc>
            </a:pPr>
            <a:r>
              <a:rPr lang="en-US" sz="9518">
                <a:solidFill>
                  <a:srgbClr val="86B9B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Current</a:t>
            </a:r>
            <a:r>
              <a:rPr lang="en-US" sz="951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  <a:p>
            <a:pPr algn="ctr">
              <a:lnSpc>
                <a:spcPts val="13326"/>
              </a:lnSpc>
            </a:pPr>
            <a:r>
              <a:rPr lang="en-US" sz="9518">
                <a:solidFill>
                  <a:srgbClr val="FF5757"/>
                </a:solidFill>
                <a:latin typeface="Sifonn"/>
                <a:ea typeface="Sifonn"/>
                <a:cs typeface="Sifonn"/>
                <a:sym typeface="Sifonn"/>
              </a:rPr>
              <a:t>Implementation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3569017" y="7343775"/>
            <a:ext cx="512445" cy="501015"/>
            <a:chOff x="0" y="0"/>
            <a:chExt cx="683260" cy="668020"/>
          </a:xfrm>
        </p:grpSpPr>
        <p:sp>
          <p:nvSpPr>
            <p:cNvPr id="12" name="Freeform 12"/>
            <p:cNvSpPr/>
            <p:nvPr/>
          </p:nvSpPr>
          <p:spPr>
            <a:xfrm>
              <a:off x="48260" y="49530"/>
              <a:ext cx="586740" cy="570230"/>
            </a:xfrm>
            <a:custGeom>
              <a:avLst/>
              <a:gdLst/>
              <a:ahLst/>
              <a:cxnLst/>
              <a:rect l="l" t="t" r="r" b="b"/>
              <a:pathLst>
                <a:path w="586740" h="570230">
                  <a:moveTo>
                    <a:pt x="99060" y="165100"/>
                  </a:moveTo>
                  <a:cubicBezTo>
                    <a:pt x="214630" y="208280"/>
                    <a:pt x="294640" y="300990"/>
                    <a:pt x="346710" y="332740"/>
                  </a:cubicBezTo>
                  <a:cubicBezTo>
                    <a:pt x="381000" y="354330"/>
                    <a:pt x="414020" y="356870"/>
                    <a:pt x="440690" y="374650"/>
                  </a:cubicBezTo>
                  <a:cubicBezTo>
                    <a:pt x="464820" y="389890"/>
                    <a:pt x="488950" y="411480"/>
                    <a:pt x="502920" y="429260"/>
                  </a:cubicBezTo>
                  <a:cubicBezTo>
                    <a:pt x="514350" y="441960"/>
                    <a:pt x="521970" y="453390"/>
                    <a:pt x="524510" y="468630"/>
                  </a:cubicBezTo>
                  <a:cubicBezTo>
                    <a:pt x="528320" y="485140"/>
                    <a:pt x="524510" y="510540"/>
                    <a:pt x="518160" y="525780"/>
                  </a:cubicBezTo>
                  <a:cubicBezTo>
                    <a:pt x="511810" y="537210"/>
                    <a:pt x="502920" y="547370"/>
                    <a:pt x="491490" y="553720"/>
                  </a:cubicBezTo>
                  <a:cubicBezTo>
                    <a:pt x="477520" y="562610"/>
                    <a:pt x="452120" y="567690"/>
                    <a:pt x="435610" y="566420"/>
                  </a:cubicBezTo>
                  <a:cubicBezTo>
                    <a:pt x="422910" y="566420"/>
                    <a:pt x="410210" y="562610"/>
                    <a:pt x="400050" y="552450"/>
                  </a:cubicBezTo>
                  <a:cubicBezTo>
                    <a:pt x="384810" y="538480"/>
                    <a:pt x="373380" y="504190"/>
                    <a:pt x="367030" y="472440"/>
                  </a:cubicBezTo>
                  <a:cubicBezTo>
                    <a:pt x="358140" y="430530"/>
                    <a:pt x="363220" y="369570"/>
                    <a:pt x="367030" y="323850"/>
                  </a:cubicBezTo>
                  <a:cubicBezTo>
                    <a:pt x="370840" y="284480"/>
                    <a:pt x="377190" y="255270"/>
                    <a:pt x="386080" y="214630"/>
                  </a:cubicBezTo>
                  <a:cubicBezTo>
                    <a:pt x="398780" y="161290"/>
                    <a:pt x="410210" y="66040"/>
                    <a:pt x="438150" y="33020"/>
                  </a:cubicBezTo>
                  <a:cubicBezTo>
                    <a:pt x="455930" y="11430"/>
                    <a:pt x="482600" y="1270"/>
                    <a:pt x="504190" y="1270"/>
                  </a:cubicBezTo>
                  <a:cubicBezTo>
                    <a:pt x="521970" y="0"/>
                    <a:pt x="542290" y="12700"/>
                    <a:pt x="554990" y="22860"/>
                  </a:cubicBezTo>
                  <a:cubicBezTo>
                    <a:pt x="565150" y="30480"/>
                    <a:pt x="570230" y="39370"/>
                    <a:pt x="575310" y="54610"/>
                  </a:cubicBezTo>
                  <a:cubicBezTo>
                    <a:pt x="582930" y="77470"/>
                    <a:pt x="586740" y="127000"/>
                    <a:pt x="582930" y="154940"/>
                  </a:cubicBezTo>
                  <a:cubicBezTo>
                    <a:pt x="581660" y="173990"/>
                    <a:pt x="577850" y="190500"/>
                    <a:pt x="567690" y="203200"/>
                  </a:cubicBezTo>
                  <a:cubicBezTo>
                    <a:pt x="558800" y="215900"/>
                    <a:pt x="543560" y="228600"/>
                    <a:pt x="527050" y="232410"/>
                  </a:cubicBezTo>
                  <a:cubicBezTo>
                    <a:pt x="506730" y="236220"/>
                    <a:pt x="471170" y="229870"/>
                    <a:pt x="454660" y="217170"/>
                  </a:cubicBezTo>
                  <a:cubicBezTo>
                    <a:pt x="440690" y="208280"/>
                    <a:pt x="430530" y="190500"/>
                    <a:pt x="426720" y="175260"/>
                  </a:cubicBezTo>
                  <a:cubicBezTo>
                    <a:pt x="424180" y="160020"/>
                    <a:pt x="425450" y="139700"/>
                    <a:pt x="431800" y="124460"/>
                  </a:cubicBezTo>
                  <a:cubicBezTo>
                    <a:pt x="438150" y="110490"/>
                    <a:pt x="452120" y="95250"/>
                    <a:pt x="466090" y="87630"/>
                  </a:cubicBezTo>
                  <a:cubicBezTo>
                    <a:pt x="480060" y="80010"/>
                    <a:pt x="499110" y="74930"/>
                    <a:pt x="515620" y="78740"/>
                  </a:cubicBezTo>
                  <a:cubicBezTo>
                    <a:pt x="535940" y="82550"/>
                    <a:pt x="565150" y="104140"/>
                    <a:pt x="575310" y="121920"/>
                  </a:cubicBezTo>
                  <a:cubicBezTo>
                    <a:pt x="584200" y="135890"/>
                    <a:pt x="585470" y="156210"/>
                    <a:pt x="581660" y="171450"/>
                  </a:cubicBezTo>
                  <a:cubicBezTo>
                    <a:pt x="579120" y="187960"/>
                    <a:pt x="570230" y="205740"/>
                    <a:pt x="556260" y="215900"/>
                  </a:cubicBezTo>
                  <a:cubicBezTo>
                    <a:pt x="539750" y="228600"/>
                    <a:pt x="505460" y="238760"/>
                    <a:pt x="485140" y="233680"/>
                  </a:cubicBezTo>
                  <a:cubicBezTo>
                    <a:pt x="463550" y="227330"/>
                    <a:pt x="440690" y="205740"/>
                    <a:pt x="429260" y="182880"/>
                  </a:cubicBezTo>
                  <a:cubicBezTo>
                    <a:pt x="416560" y="154940"/>
                    <a:pt x="416560" y="96520"/>
                    <a:pt x="422910" y="67310"/>
                  </a:cubicBezTo>
                  <a:cubicBezTo>
                    <a:pt x="427990" y="46990"/>
                    <a:pt x="438150" y="30480"/>
                    <a:pt x="450850" y="19050"/>
                  </a:cubicBezTo>
                  <a:cubicBezTo>
                    <a:pt x="464820" y="7620"/>
                    <a:pt x="486410" y="0"/>
                    <a:pt x="504190" y="1270"/>
                  </a:cubicBezTo>
                  <a:cubicBezTo>
                    <a:pt x="520700" y="1270"/>
                    <a:pt x="542290" y="10160"/>
                    <a:pt x="554990" y="22860"/>
                  </a:cubicBezTo>
                  <a:cubicBezTo>
                    <a:pt x="567690" y="34290"/>
                    <a:pt x="576580" y="48260"/>
                    <a:pt x="579120" y="72390"/>
                  </a:cubicBezTo>
                  <a:cubicBezTo>
                    <a:pt x="585470" y="123190"/>
                    <a:pt x="546100" y="260350"/>
                    <a:pt x="528320" y="323850"/>
                  </a:cubicBezTo>
                  <a:cubicBezTo>
                    <a:pt x="516890" y="364490"/>
                    <a:pt x="488950" y="398780"/>
                    <a:pt x="492760" y="421640"/>
                  </a:cubicBezTo>
                  <a:cubicBezTo>
                    <a:pt x="495300" y="434340"/>
                    <a:pt x="513080" y="438150"/>
                    <a:pt x="518160" y="450850"/>
                  </a:cubicBezTo>
                  <a:cubicBezTo>
                    <a:pt x="524510" y="466090"/>
                    <a:pt x="530860" y="488950"/>
                    <a:pt x="524510" y="506730"/>
                  </a:cubicBezTo>
                  <a:cubicBezTo>
                    <a:pt x="518160" y="527050"/>
                    <a:pt x="495300" y="554990"/>
                    <a:pt x="474980" y="562610"/>
                  </a:cubicBezTo>
                  <a:cubicBezTo>
                    <a:pt x="453390" y="570230"/>
                    <a:pt x="414020" y="563880"/>
                    <a:pt x="400050" y="552450"/>
                  </a:cubicBezTo>
                  <a:cubicBezTo>
                    <a:pt x="391160" y="544830"/>
                    <a:pt x="396240" y="529590"/>
                    <a:pt x="387350" y="520700"/>
                  </a:cubicBezTo>
                  <a:cubicBezTo>
                    <a:pt x="373380" y="505460"/>
                    <a:pt x="337820" y="502920"/>
                    <a:pt x="308610" y="486410"/>
                  </a:cubicBezTo>
                  <a:cubicBezTo>
                    <a:pt x="269240" y="464820"/>
                    <a:pt x="208280" y="422910"/>
                    <a:pt x="175260" y="392430"/>
                  </a:cubicBezTo>
                  <a:cubicBezTo>
                    <a:pt x="151130" y="372110"/>
                    <a:pt x="144780" y="346710"/>
                    <a:pt x="121920" y="331470"/>
                  </a:cubicBezTo>
                  <a:cubicBezTo>
                    <a:pt x="97790" y="314960"/>
                    <a:pt x="46990" y="317500"/>
                    <a:pt x="27940" y="299720"/>
                  </a:cubicBezTo>
                  <a:cubicBezTo>
                    <a:pt x="12700" y="287020"/>
                    <a:pt x="5080" y="266700"/>
                    <a:pt x="2540" y="250190"/>
                  </a:cubicBezTo>
                  <a:cubicBezTo>
                    <a:pt x="0" y="237490"/>
                    <a:pt x="1270" y="224790"/>
                    <a:pt x="6350" y="213360"/>
                  </a:cubicBezTo>
                  <a:cubicBezTo>
                    <a:pt x="12700" y="199390"/>
                    <a:pt x="27940" y="180340"/>
                    <a:pt x="43180" y="172720"/>
                  </a:cubicBezTo>
                  <a:cubicBezTo>
                    <a:pt x="58420" y="163830"/>
                    <a:pt x="99060" y="165100"/>
                    <a:pt x="99060" y="16510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3" name="Group 13"/>
          <p:cNvGrpSpPr/>
          <p:nvPr/>
        </p:nvGrpSpPr>
        <p:grpSpPr>
          <a:xfrm>
            <a:off x="3867150" y="7472362"/>
            <a:ext cx="208597" cy="248603"/>
            <a:chOff x="0" y="0"/>
            <a:chExt cx="278130" cy="331470"/>
          </a:xfrm>
        </p:grpSpPr>
        <p:sp>
          <p:nvSpPr>
            <p:cNvPr id="14" name="Freeform 14"/>
            <p:cNvSpPr/>
            <p:nvPr/>
          </p:nvSpPr>
          <p:spPr>
            <a:xfrm>
              <a:off x="50800" y="43180"/>
              <a:ext cx="180340" cy="237490"/>
            </a:xfrm>
            <a:custGeom>
              <a:avLst/>
              <a:gdLst/>
              <a:ahLst/>
              <a:cxnLst/>
              <a:rect l="l" t="t" r="r" b="b"/>
              <a:pathLst>
                <a:path w="180340" h="237490">
                  <a:moveTo>
                    <a:pt x="176530" y="100330"/>
                  </a:moveTo>
                  <a:cubicBezTo>
                    <a:pt x="119380" y="224790"/>
                    <a:pt x="91440" y="236220"/>
                    <a:pt x="72390" y="236220"/>
                  </a:cubicBezTo>
                  <a:cubicBezTo>
                    <a:pt x="55880" y="237490"/>
                    <a:pt x="39370" y="228600"/>
                    <a:pt x="26670" y="218440"/>
                  </a:cubicBezTo>
                  <a:cubicBezTo>
                    <a:pt x="15240" y="209550"/>
                    <a:pt x="5080" y="194310"/>
                    <a:pt x="2540" y="177800"/>
                  </a:cubicBezTo>
                  <a:cubicBezTo>
                    <a:pt x="0" y="158750"/>
                    <a:pt x="6350" y="124460"/>
                    <a:pt x="21590" y="109220"/>
                  </a:cubicBezTo>
                  <a:cubicBezTo>
                    <a:pt x="35560" y="93980"/>
                    <a:pt x="67310" y="83820"/>
                    <a:pt x="87630" y="86360"/>
                  </a:cubicBezTo>
                  <a:cubicBezTo>
                    <a:pt x="107950" y="90170"/>
                    <a:pt x="134620" y="111760"/>
                    <a:pt x="144780" y="129540"/>
                  </a:cubicBezTo>
                  <a:cubicBezTo>
                    <a:pt x="152400" y="143510"/>
                    <a:pt x="152400" y="162560"/>
                    <a:pt x="149860" y="177800"/>
                  </a:cubicBezTo>
                  <a:cubicBezTo>
                    <a:pt x="146050" y="191770"/>
                    <a:pt x="138430" y="209550"/>
                    <a:pt x="124460" y="218440"/>
                  </a:cubicBezTo>
                  <a:cubicBezTo>
                    <a:pt x="109220" y="229870"/>
                    <a:pt x="74930" y="237490"/>
                    <a:pt x="55880" y="233680"/>
                  </a:cubicBezTo>
                  <a:cubicBezTo>
                    <a:pt x="40640" y="231140"/>
                    <a:pt x="25400" y="219710"/>
                    <a:pt x="16510" y="207010"/>
                  </a:cubicBezTo>
                  <a:cubicBezTo>
                    <a:pt x="6350" y="195580"/>
                    <a:pt x="1270" y="180340"/>
                    <a:pt x="0" y="161290"/>
                  </a:cubicBezTo>
                  <a:cubicBezTo>
                    <a:pt x="0" y="133350"/>
                    <a:pt x="17780" y="78740"/>
                    <a:pt x="31750" y="52070"/>
                  </a:cubicBezTo>
                  <a:cubicBezTo>
                    <a:pt x="41910" y="34290"/>
                    <a:pt x="50800" y="17780"/>
                    <a:pt x="66040" y="10160"/>
                  </a:cubicBezTo>
                  <a:cubicBezTo>
                    <a:pt x="83820" y="1270"/>
                    <a:pt x="118110" y="0"/>
                    <a:pt x="137160" y="7620"/>
                  </a:cubicBezTo>
                  <a:cubicBezTo>
                    <a:pt x="152400" y="13970"/>
                    <a:pt x="167640" y="30480"/>
                    <a:pt x="173990" y="46990"/>
                  </a:cubicBezTo>
                  <a:cubicBezTo>
                    <a:pt x="180340" y="62230"/>
                    <a:pt x="176530" y="100330"/>
                    <a:pt x="176530" y="10033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5" name="Group 15"/>
          <p:cNvGrpSpPr/>
          <p:nvPr/>
        </p:nvGrpSpPr>
        <p:grpSpPr>
          <a:xfrm>
            <a:off x="10088778" y="3448178"/>
            <a:ext cx="1863239" cy="899387"/>
            <a:chOff x="0" y="0"/>
            <a:chExt cx="2484319" cy="1199183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209550"/>
              <a:ext cx="2484319" cy="13460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69"/>
                </a:lnSpc>
                <a:spcBef>
                  <a:spcPct val="0"/>
                </a:spcBef>
              </a:pPr>
              <a:r>
                <a:rPr lang="en-US" sz="5621">
                  <a:solidFill>
                    <a:srgbClr val="FFFFFF"/>
                  </a:solidFill>
                  <a:latin typeface="Impact"/>
                  <a:ea typeface="Impact"/>
                  <a:cs typeface="Impact"/>
                  <a:sym typeface="Impact"/>
                </a:rPr>
                <a:t>SAILINK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2082841" y="732434"/>
              <a:ext cx="401479" cy="4667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55"/>
                </a:lnSpc>
              </a:pPr>
              <a:r>
                <a:rPr lang="en-US" sz="1968">
                  <a:solidFill>
                    <a:srgbClr val="BAC7C9"/>
                  </a:solidFill>
                  <a:latin typeface="Impact"/>
                  <a:ea typeface="Impact"/>
                  <a:cs typeface="Impact"/>
                  <a:sym typeface="Impact"/>
                </a:rPr>
                <a:t>V1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0" y="8679493"/>
            <a:ext cx="18288000" cy="1607507"/>
            <a:chOff x="0" y="0"/>
            <a:chExt cx="24384000" cy="2143343"/>
          </a:xfrm>
        </p:grpSpPr>
        <p:sp>
          <p:nvSpPr>
            <p:cNvPr id="19" name="Freeform 19"/>
            <p:cNvSpPr/>
            <p:nvPr/>
          </p:nvSpPr>
          <p:spPr>
            <a:xfrm>
              <a:off x="22754459" y="0"/>
              <a:ext cx="1351378" cy="1543485"/>
            </a:xfrm>
            <a:custGeom>
              <a:avLst/>
              <a:gdLst/>
              <a:ahLst/>
              <a:cxnLst/>
              <a:rect l="l" t="t" r="r" b="b"/>
              <a:pathLst>
                <a:path w="1351378" h="1543485">
                  <a:moveTo>
                    <a:pt x="0" y="0"/>
                  </a:moveTo>
                  <a:lnTo>
                    <a:pt x="1351378" y="0"/>
                  </a:lnTo>
                  <a:lnTo>
                    <a:pt x="1351378" y="1543485"/>
                  </a:lnTo>
                  <a:lnTo>
                    <a:pt x="0" y="1543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  <p:grpSp>
          <p:nvGrpSpPr>
            <p:cNvPr id="20" name="Group 20"/>
            <p:cNvGrpSpPr/>
            <p:nvPr/>
          </p:nvGrpSpPr>
          <p:grpSpPr>
            <a:xfrm>
              <a:off x="0" y="1670300"/>
              <a:ext cx="7099684" cy="473043"/>
              <a:chOff x="0" y="0"/>
              <a:chExt cx="1402407" cy="93441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402407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1402407" h="93441">
                    <a:moveTo>
                      <a:pt x="0" y="0"/>
                    </a:moveTo>
                    <a:lnTo>
                      <a:pt x="1402407" y="0"/>
                    </a:lnTo>
                    <a:lnTo>
                      <a:pt x="1402407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solidFill>
                <a:srgbClr val="3E689C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38100"/>
                <a:ext cx="1402407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>
              <a:off x="7099684" y="1670300"/>
              <a:ext cx="17284316" cy="473043"/>
              <a:chOff x="0" y="0"/>
              <a:chExt cx="3414186" cy="93441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3414186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3414186" h="93441">
                    <a:moveTo>
                      <a:pt x="0" y="0"/>
                    </a:moveTo>
                    <a:lnTo>
                      <a:pt x="3414186" y="0"/>
                    </a:lnTo>
                    <a:lnTo>
                      <a:pt x="3414186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E689C">
                      <a:alpha val="100000"/>
                    </a:srgbClr>
                  </a:gs>
                  <a:gs pos="50000">
                    <a:srgbClr val="7E9DFE">
                      <a:alpha val="100000"/>
                    </a:srgbClr>
                  </a:gs>
                  <a:gs pos="100000">
                    <a:srgbClr val="73E8F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38100"/>
                <a:ext cx="3414186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24873" y="-316496"/>
            <a:ext cx="7088520" cy="7088520"/>
          </a:xfrm>
          <a:custGeom>
            <a:avLst/>
            <a:gdLst/>
            <a:ahLst/>
            <a:cxnLst/>
            <a:rect l="l" t="t" r="r" b="b"/>
            <a:pathLst>
              <a:path w="7088520" h="7088520">
                <a:moveTo>
                  <a:pt x="0" y="0"/>
                </a:moveTo>
                <a:lnTo>
                  <a:pt x="7088520" y="0"/>
                </a:lnTo>
                <a:lnTo>
                  <a:pt x="7088520" y="7088519"/>
                </a:lnTo>
                <a:lnTo>
                  <a:pt x="0" y="70885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200" r="200"/>
          <a:stretch>
            <a:fillRect/>
          </a:stretch>
        </p:blipFill>
        <p:spPr>
          <a:xfrm>
            <a:off x="9719926" y="2657223"/>
            <a:ext cx="7061525" cy="7061525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>
            <a:off x="5536621" y="1966998"/>
            <a:ext cx="1906849" cy="2937578"/>
          </a:xfrm>
          <a:custGeom>
            <a:avLst/>
            <a:gdLst/>
            <a:ahLst/>
            <a:cxnLst/>
            <a:rect l="l" t="t" r="r" b="b"/>
            <a:pathLst>
              <a:path w="1906849" h="2937578">
                <a:moveTo>
                  <a:pt x="0" y="0"/>
                </a:moveTo>
                <a:lnTo>
                  <a:pt x="1906849" y="0"/>
                </a:lnTo>
                <a:lnTo>
                  <a:pt x="1906849" y="2937578"/>
                </a:lnTo>
                <a:lnTo>
                  <a:pt x="0" y="29375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5978436"/>
            <a:ext cx="15249596" cy="3731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964"/>
              </a:lnSpc>
            </a:pPr>
            <a:r>
              <a:rPr lang="en-US" sz="10689">
                <a:solidFill>
                  <a:srgbClr val="000000"/>
                </a:solidFill>
                <a:latin typeface="Sigher"/>
                <a:ea typeface="Sigher"/>
                <a:cs typeface="Sigher"/>
                <a:sym typeface="Sigher"/>
              </a:rPr>
              <a:t>Hello </a:t>
            </a:r>
            <a:r>
              <a:rPr lang="en-US" sz="10689">
                <a:solidFill>
                  <a:srgbClr val="FF5757"/>
                </a:solidFill>
                <a:latin typeface="Sigher"/>
                <a:ea typeface="Sigher"/>
                <a:cs typeface="Sigher"/>
                <a:sym typeface="Sigher"/>
              </a:rPr>
              <a:t>Sweetie,</a:t>
            </a:r>
          </a:p>
          <a:p>
            <a:pPr algn="l">
              <a:lnSpc>
                <a:spcPts val="14964"/>
              </a:lnSpc>
              <a:spcBef>
                <a:spcPct val="0"/>
              </a:spcBef>
            </a:pPr>
            <a:r>
              <a:rPr lang="en-US" sz="10689">
                <a:solidFill>
                  <a:srgbClr val="000000"/>
                </a:solidFill>
                <a:latin typeface="Sigher"/>
                <a:ea typeface="Sigher"/>
                <a:cs typeface="Sigher"/>
                <a:sym typeface="Sigher"/>
              </a:rPr>
              <a:t>I see the </a:t>
            </a:r>
            <a:r>
              <a:rPr lang="en-US" sz="10689">
                <a:solidFill>
                  <a:srgbClr val="54A0AD"/>
                </a:solidFill>
                <a:latin typeface="Sigher"/>
                <a:ea typeface="Sigher"/>
                <a:cs typeface="Sigher"/>
                <a:sym typeface="Sigher"/>
              </a:rPr>
              <a:t>Whales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47266" y="1946477"/>
            <a:ext cx="4189355" cy="2673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774"/>
              </a:lnSpc>
              <a:spcBef>
                <a:spcPct val="0"/>
              </a:spcBef>
            </a:pPr>
            <a:r>
              <a:rPr lang="en-US" sz="15552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How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8679493"/>
            <a:ext cx="18288000" cy="1607507"/>
            <a:chOff x="0" y="0"/>
            <a:chExt cx="24384000" cy="2143343"/>
          </a:xfrm>
        </p:grpSpPr>
        <p:sp>
          <p:nvSpPr>
            <p:cNvPr id="8" name="Freeform 8"/>
            <p:cNvSpPr/>
            <p:nvPr/>
          </p:nvSpPr>
          <p:spPr>
            <a:xfrm>
              <a:off x="22754459" y="0"/>
              <a:ext cx="1351378" cy="1543485"/>
            </a:xfrm>
            <a:custGeom>
              <a:avLst/>
              <a:gdLst/>
              <a:ahLst/>
              <a:cxnLst/>
              <a:rect l="l" t="t" r="r" b="b"/>
              <a:pathLst>
                <a:path w="1351378" h="1543485">
                  <a:moveTo>
                    <a:pt x="0" y="0"/>
                  </a:moveTo>
                  <a:lnTo>
                    <a:pt x="1351378" y="0"/>
                  </a:lnTo>
                  <a:lnTo>
                    <a:pt x="1351378" y="1543485"/>
                  </a:lnTo>
                  <a:lnTo>
                    <a:pt x="0" y="1543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grpSp>
          <p:nvGrpSpPr>
            <p:cNvPr id="9" name="Group 9"/>
            <p:cNvGrpSpPr/>
            <p:nvPr/>
          </p:nvGrpSpPr>
          <p:grpSpPr>
            <a:xfrm>
              <a:off x="0" y="1670300"/>
              <a:ext cx="7099684" cy="473043"/>
              <a:chOff x="0" y="0"/>
              <a:chExt cx="1402407" cy="9344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402407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1402407" h="93441">
                    <a:moveTo>
                      <a:pt x="0" y="0"/>
                    </a:moveTo>
                    <a:lnTo>
                      <a:pt x="1402407" y="0"/>
                    </a:lnTo>
                    <a:lnTo>
                      <a:pt x="1402407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solidFill>
                <a:srgbClr val="3E689C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1402407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7099684" y="1670300"/>
              <a:ext cx="17284316" cy="473043"/>
              <a:chOff x="0" y="0"/>
              <a:chExt cx="3414186" cy="93441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3414186" cy="93441"/>
              </a:xfrm>
              <a:custGeom>
                <a:avLst/>
                <a:gdLst/>
                <a:ahLst/>
                <a:cxnLst/>
                <a:rect l="l" t="t" r="r" b="b"/>
                <a:pathLst>
                  <a:path w="3414186" h="93441">
                    <a:moveTo>
                      <a:pt x="0" y="0"/>
                    </a:moveTo>
                    <a:lnTo>
                      <a:pt x="3414186" y="0"/>
                    </a:lnTo>
                    <a:lnTo>
                      <a:pt x="3414186" y="93441"/>
                    </a:lnTo>
                    <a:lnTo>
                      <a:pt x="0" y="9344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E689C">
                      <a:alpha val="100000"/>
                    </a:srgbClr>
                  </a:gs>
                  <a:gs pos="50000">
                    <a:srgbClr val="7E9DFE">
                      <a:alpha val="100000"/>
                    </a:srgbClr>
                  </a:gs>
                  <a:gs pos="100000">
                    <a:srgbClr val="73E8F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3414186" cy="1315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167</Words>
  <Application>Microsoft Office PowerPoint</Application>
  <PresentationFormat>Custom</PresentationFormat>
  <Paragraphs>52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Sigher</vt:lpstr>
      <vt:lpstr>Imperfect</vt:lpstr>
      <vt:lpstr>Sifonn</vt:lpstr>
      <vt:lpstr>Calibri</vt:lpstr>
      <vt:lpstr>Impact</vt:lpstr>
      <vt:lpstr>Arial</vt:lpstr>
      <vt:lpstr>Canva Sans Bold Italics</vt:lpstr>
      <vt:lpstr>Canva Sans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ComFix’24 ComKos</dc:title>
  <cp:lastModifiedBy>Sanuja Rupasinghe</cp:lastModifiedBy>
  <cp:revision>2</cp:revision>
  <dcterms:created xsi:type="dcterms:W3CDTF">2006-08-16T00:00:00Z</dcterms:created>
  <dcterms:modified xsi:type="dcterms:W3CDTF">2024-08-18T09:55:32Z</dcterms:modified>
  <dc:identifier>DAGNqVTTxDo</dc:identifier>
</cp:coreProperties>
</file>

<file path=docProps/thumbnail.jpeg>
</file>